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80" r:id="rId2"/>
    <p:sldId id="256" r:id="rId3"/>
    <p:sldId id="257" r:id="rId4"/>
    <p:sldId id="266" r:id="rId5"/>
    <p:sldId id="268" r:id="rId6"/>
    <p:sldId id="267" r:id="rId7"/>
    <p:sldId id="269" r:id="rId8"/>
    <p:sldId id="270" r:id="rId9"/>
    <p:sldId id="260" r:id="rId10"/>
    <p:sldId id="271" r:id="rId11"/>
    <p:sldId id="272" r:id="rId12"/>
    <p:sldId id="273" r:id="rId13"/>
    <p:sldId id="274" r:id="rId14"/>
    <p:sldId id="264" r:id="rId15"/>
    <p:sldId id="275" r:id="rId16"/>
    <p:sldId id="276" r:id="rId17"/>
    <p:sldId id="258" r:id="rId18"/>
    <p:sldId id="277" r:id="rId19"/>
    <p:sldId id="278" r:id="rId20"/>
    <p:sldId id="279" r:id="rId21"/>
    <p:sldId id="265" r:id="rId22"/>
  </p:sldIdLst>
  <p:sldSz cx="18288000" cy="10287000"/>
  <p:notesSz cx="6858000" cy="9144000"/>
  <p:embeddedFontLst>
    <p:embeddedFont>
      <p:font typeface="Jua" panose="020B0604020202020204" charset="-127"/>
      <p:regular r:id="rId24"/>
    </p:embeddedFont>
    <p:embeddedFont>
      <p:font typeface="Waffle Soft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1" autoAdjust="0"/>
    <p:restoredTop sz="94622" autoAdjust="0"/>
  </p:normalViewPr>
  <p:slideViewPr>
    <p:cSldViewPr>
      <p:cViewPr varScale="1">
        <p:scale>
          <a:sx n="43" d="100"/>
          <a:sy n="43" d="100"/>
        </p:scale>
        <p:origin x="61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7CDE0-B070-4EB9-AFC4-306C239EF08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B890D-203B-4262-B309-E59871363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36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B890D-203B-4262-B309-E598713637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7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svg"/><Relationship Id="rId3" Type="http://schemas.openxmlformats.org/officeDocument/2006/relationships/image" Target="../media/image75.png"/><Relationship Id="rId7" Type="http://schemas.openxmlformats.org/officeDocument/2006/relationships/image" Target="../media/image76.png"/><Relationship Id="rId12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90.svg"/><Relationship Id="rId5" Type="http://schemas.openxmlformats.org/officeDocument/2006/relationships/image" Target="../media/image53.svg"/><Relationship Id="rId10" Type="http://schemas.openxmlformats.org/officeDocument/2006/relationships/image" Target="../media/image78.png"/><Relationship Id="rId4" Type="http://schemas.openxmlformats.org/officeDocument/2006/relationships/image" Target="../media/image45.pn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6.jpeg"/><Relationship Id="rId5" Type="http://schemas.openxmlformats.org/officeDocument/2006/relationships/image" Target="../media/image100.pn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" Type="http://schemas.openxmlformats.org/officeDocument/2006/relationships/image" Target="../media/image2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12" Type="http://schemas.openxmlformats.org/officeDocument/2006/relationships/image" Target="../media/image119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11" Type="http://schemas.openxmlformats.org/officeDocument/2006/relationships/image" Target="../media/image118.pn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3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55.sv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94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ại cương và đặc điểm dịch tễ bệnh béo phì - Benh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300"/>
            <a:ext cx="6273951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ện pháp kiểm soát để ăn vật không bị tăng cân | VI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51" y="1257300"/>
            <a:ext cx="6291124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ảnh báo nguy cơ gia tăng thừa cân, béo phì ở trẻ - Tuổi Trẻ On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7901" y="1257300"/>
            <a:ext cx="5740099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hiếu vận động dễ chết sớm hơn béo phì - Báo Lâm Đồng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7294"/>
            <a:ext cx="6273951" cy="477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Myths You Should Stop Believing About Obesit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9" r="3589"/>
          <a:stretch/>
        </p:blipFill>
        <p:spPr bwMode="auto">
          <a:xfrm>
            <a:off x="12547900" y="5507294"/>
            <a:ext cx="5740100" cy="477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Obesity is Not a Disease of Sloth and Gluttony - American Society for  Nutritio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r="8068"/>
          <a:stretch/>
        </p:blipFill>
        <p:spPr bwMode="auto">
          <a:xfrm>
            <a:off x="6246911" y="5448300"/>
            <a:ext cx="6318163" cy="50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31816" y="487537"/>
            <a:ext cx="3775393" cy="769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7200" dirty="0">
                <a:solidFill>
                  <a:srgbClr val="3D2F2B"/>
                </a:solidFill>
                <a:latin typeface="Jua"/>
              </a:rPr>
              <a:t>OBESITY</a:t>
            </a:r>
            <a:endParaRPr lang="en-US" dirty="0">
              <a:solidFill>
                <a:srgbClr val="3D2F2B"/>
              </a:solidFill>
              <a:latin typeface="Jua"/>
            </a:endParaRPr>
          </a:p>
        </p:txBody>
      </p:sp>
    </p:spTree>
    <p:extLst>
      <p:ext uri="{BB962C8B-B14F-4D97-AF65-F5344CB8AC3E}">
        <p14:creationId xmlns:p14="http://schemas.microsoft.com/office/powerpoint/2010/main" val="89959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7" b="31733"/>
          <a:stretch/>
        </p:blipFill>
        <p:spPr>
          <a:xfrm>
            <a:off x="3962400" y="0"/>
            <a:ext cx="11582400" cy="2170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6324600" y="731556"/>
            <a:ext cx="78334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how to lose weight quickly</a:t>
            </a:r>
          </a:p>
        </p:txBody>
      </p:sp>
      <p:pic>
        <p:nvPicPr>
          <p:cNvPr id="4100" name="Picture 4" descr="Những nguy hại ít ai ngờ tới khi giảm cân bằng cách nhịn ă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12620"/>
          <a:stretch/>
        </p:blipFill>
        <p:spPr bwMode="auto">
          <a:xfrm>
            <a:off x="0" y="2153791"/>
            <a:ext cx="6553200" cy="440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IẢI ĐÁP: Uống thuốc giảm cân bị táo bón đúng hay sai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170997"/>
            <a:ext cx="6367157" cy="439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5 cách giảm cân phản khoa học gây hại sức khỏe? – Siêu thị bột hữu cơ Cám  Em Organi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/>
          <a:stretch/>
        </p:blipFill>
        <p:spPr bwMode="auto">
          <a:xfrm>
            <a:off x="6324600" y="6562022"/>
            <a:ext cx="6324600" cy="370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ì sao nhiều người giảm cân nhưng không giảm được mỡ? 6 sai lầm khiến cơ  thể tích mỡ không ngừ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5"/>
          <a:stretch/>
        </p:blipFill>
        <p:spPr bwMode="auto">
          <a:xfrm>
            <a:off x="0" y="6562023"/>
            <a:ext cx="6324600" cy="373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9 tác động đến cơ thể bạn không ngờ tới khi uống thuốc giảm câ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1757" y="2182059"/>
            <a:ext cx="5596243" cy="43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7 tác hại xấu của việc nhịn ăn để giảm cân đối với sức khoẻ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238" y="6516109"/>
            <a:ext cx="5611761" cy="378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08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ó nên uống thuốc giảm cân vào buổi tối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9"/>
          <a:stretch/>
        </p:blipFill>
        <p:spPr bwMode="auto">
          <a:xfrm>
            <a:off x="34413" y="0"/>
            <a:ext cx="6366388" cy="477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guy cơ trầm cảm, rối loạn ăn uống ở giới trẻ do giảm cân thiếu hiểu biết -  Tuổi Trẻ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2" y="4785738"/>
            <a:ext cx="9816374" cy="550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hông ăn bữa tối có giảm cân được không? 5 điều nhất định phải biết để  không hại sức khỏ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r="7662"/>
          <a:stretch/>
        </p:blipFill>
        <p:spPr bwMode="auto">
          <a:xfrm>
            <a:off x="6388511" y="0"/>
            <a:ext cx="5943601" cy="478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é gái nhập viện sau 6 ngày uống 'thuốc giảm cân thảo dược Mai Anh'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59"/>
          <a:stretch/>
        </p:blipFill>
        <p:spPr bwMode="auto">
          <a:xfrm>
            <a:off x="9850786" y="4774677"/>
            <a:ext cx="8437214" cy="556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Những tác hại của việc giảm cân không đúng cá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112" y="0"/>
            <a:ext cx="5955888" cy="478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89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ìm hiểu nguyên nhân làm giảm năng suất làm việc của nhân viên và phương  pháp khắc phục - Open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89" y="1229"/>
            <a:ext cx="8876602" cy="521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312" y="1229"/>
            <a:ext cx="9423687" cy="5218471"/>
          </a:xfrm>
          <a:prstGeom prst="rect">
            <a:avLst/>
          </a:prstGeom>
        </p:spPr>
      </p:pic>
      <p:pic>
        <p:nvPicPr>
          <p:cNvPr id="6150" name="Picture 6" descr="Căng thẳng có lợi và căng thẳng có hại - VnExpress Sức khỏ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37" y="5186516"/>
            <a:ext cx="8891347" cy="574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Giảm nguy cơ mắc chứng sa sút trí tuệ liên quan đến hành vi loạn thần |  Vinm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311" y="5186517"/>
            <a:ext cx="9423688" cy="574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30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5340">
            <a:off x="11883085" y="-1805575"/>
            <a:ext cx="10101878" cy="9811449"/>
          </a:xfrm>
          <a:custGeom>
            <a:avLst/>
            <a:gdLst/>
            <a:ahLst/>
            <a:cxnLst/>
            <a:rect l="l" t="t" r="r" b="b"/>
            <a:pathLst>
              <a:path w="10101878" h="9811449">
                <a:moveTo>
                  <a:pt x="0" y="0"/>
                </a:moveTo>
                <a:lnTo>
                  <a:pt x="10101878" y="0"/>
                </a:lnTo>
                <a:lnTo>
                  <a:pt x="10101878" y="9811449"/>
                </a:lnTo>
                <a:lnTo>
                  <a:pt x="0" y="98114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50384" y="6456176"/>
            <a:ext cx="8183640" cy="7078849"/>
          </a:xfrm>
          <a:custGeom>
            <a:avLst/>
            <a:gdLst/>
            <a:ahLst/>
            <a:cxnLst/>
            <a:rect l="l" t="t" r="r" b="b"/>
            <a:pathLst>
              <a:path w="8183640" h="7078849">
                <a:moveTo>
                  <a:pt x="0" y="0"/>
                </a:moveTo>
                <a:lnTo>
                  <a:pt x="8183640" y="0"/>
                </a:lnTo>
                <a:lnTo>
                  <a:pt x="8183640" y="7078849"/>
                </a:lnTo>
                <a:lnTo>
                  <a:pt x="0" y="7078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39689" y="-2693156"/>
            <a:ext cx="6686640" cy="6886989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273865" flipH="1">
            <a:off x="6779703" y="7322544"/>
            <a:ext cx="4728595" cy="4782397"/>
          </a:xfrm>
          <a:custGeom>
            <a:avLst/>
            <a:gdLst/>
            <a:ahLst/>
            <a:cxnLst/>
            <a:rect l="l" t="t" r="r" b="b"/>
            <a:pathLst>
              <a:path w="4728595" h="4782397">
                <a:moveTo>
                  <a:pt x="4728594" y="0"/>
                </a:moveTo>
                <a:lnTo>
                  <a:pt x="0" y="0"/>
                </a:lnTo>
                <a:lnTo>
                  <a:pt x="0" y="4782396"/>
                </a:lnTo>
                <a:lnTo>
                  <a:pt x="4728594" y="4782396"/>
                </a:lnTo>
                <a:lnTo>
                  <a:pt x="47285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46872" y="8860794"/>
            <a:ext cx="4393823" cy="742956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401365">
            <a:off x="6042951" y="-2681868"/>
            <a:ext cx="3560180" cy="5363736"/>
          </a:xfrm>
          <a:custGeom>
            <a:avLst/>
            <a:gdLst/>
            <a:ahLst/>
            <a:cxnLst/>
            <a:rect l="l" t="t" r="r" b="b"/>
            <a:pathLst>
              <a:path w="3560180" h="5363736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84169">
            <a:off x="-371779" y="375231"/>
            <a:ext cx="4012689" cy="2171868"/>
          </a:xfrm>
          <a:custGeom>
            <a:avLst/>
            <a:gdLst/>
            <a:ahLst/>
            <a:cxnLst/>
            <a:rect l="l" t="t" r="r" b="b"/>
            <a:pathLst>
              <a:path w="4012689" h="2171868">
                <a:moveTo>
                  <a:pt x="0" y="0"/>
                </a:moveTo>
                <a:lnTo>
                  <a:pt x="4012689" y="0"/>
                </a:lnTo>
                <a:lnTo>
                  <a:pt x="4012689" y="2171868"/>
                </a:lnTo>
                <a:lnTo>
                  <a:pt x="0" y="2171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010400" y="3409518"/>
            <a:ext cx="6886033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600" spc="-594" dirty="0" smtClean="0">
                <a:solidFill>
                  <a:srgbClr val="000000"/>
                </a:solidFill>
                <a:latin typeface="Waffle Soft"/>
              </a:rPr>
              <a:t>How ?</a:t>
            </a:r>
            <a:endParaRPr lang="en-US" sz="16600" spc="-594" dirty="0">
              <a:solidFill>
                <a:srgbClr val="000000"/>
              </a:solidFill>
              <a:latin typeface="Waffle Soft"/>
            </a:endParaRPr>
          </a:p>
        </p:txBody>
      </p:sp>
      <p:sp>
        <p:nvSpPr>
          <p:cNvPr id="14" name="Freeform 8"/>
          <p:cNvSpPr/>
          <p:nvPr/>
        </p:nvSpPr>
        <p:spPr>
          <a:xfrm>
            <a:off x="1237720" y="7592978"/>
            <a:ext cx="1193306" cy="1498443"/>
          </a:xfrm>
          <a:custGeom>
            <a:avLst/>
            <a:gdLst/>
            <a:ahLst/>
            <a:cxnLst/>
            <a:rect l="l" t="t" r="r" b="b"/>
            <a:pathLst>
              <a:path w="1193306" h="1498443">
                <a:moveTo>
                  <a:pt x="0" y="0"/>
                </a:moveTo>
                <a:lnTo>
                  <a:pt x="1193306" y="0"/>
                </a:lnTo>
                <a:lnTo>
                  <a:pt x="1193306" y="1498443"/>
                </a:lnTo>
                <a:lnTo>
                  <a:pt x="0" y="14984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ysical Activity Helps Prevent Chronic Diseases | CD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874931" cy="549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597" y="5257800"/>
            <a:ext cx="7199334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009" y="359875"/>
            <a:ext cx="3853253" cy="38532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0" y="4119953"/>
            <a:ext cx="8594472" cy="612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6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 Best Health Foods For Women - HealthK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6" y="18434"/>
            <a:ext cx="18270794" cy="1026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60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althy Eating Plate | The Nutrition Source | Harvard T.H. Chan School of  Public Heal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2900"/>
            <a:ext cx="12170349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28600"/>
            <a:ext cx="10134600" cy="10134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4444">
            <a:off x="6739799" y="4093828"/>
            <a:ext cx="2269057" cy="22690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76267" y="495300"/>
            <a:ext cx="9306866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4800" dirty="0">
                <a:solidFill>
                  <a:srgbClr val="3D2F2B"/>
                </a:solidFill>
                <a:latin typeface="Jua"/>
              </a:rPr>
              <a:t>HEALTHY EATING PLATE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029700" y="1638300"/>
            <a:ext cx="0" cy="731520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646" y="1810157"/>
            <a:ext cx="2431029" cy="24310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8086" y="3968641"/>
            <a:ext cx="2745601" cy="2879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823" y="5460078"/>
            <a:ext cx="3420449" cy="3420449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9029700" y="5295900"/>
            <a:ext cx="3695700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023" y="3747113"/>
            <a:ext cx="1758079" cy="17580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022" y="1786095"/>
            <a:ext cx="2112899" cy="21128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8728">
            <a:off x="10778770" y="3197306"/>
            <a:ext cx="1865034" cy="18650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136" y="5363445"/>
            <a:ext cx="1724743" cy="17247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2323">
            <a:off x="9270826" y="7019375"/>
            <a:ext cx="1598474" cy="15984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1414">
            <a:off x="10711004" y="5721092"/>
            <a:ext cx="2000565" cy="200056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242" y="1368490"/>
            <a:ext cx="7348770" cy="734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59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ime Management Tips: 32 Great Comments From 32 People | OutwitTr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40" y="8602"/>
            <a:ext cx="18315040" cy="1027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81600" y="495300"/>
            <a:ext cx="8805296" cy="1046761"/>
          </a:xfrm>
          <a:prstGeom prst="rect">
            <a:avLst/>
          </a:prstGeom>
        </p:spPr>
        <p:txBody>
          <a:bodyPr wrap="none" lIns="0" tIns="182880" rIns="0" bIns="182880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7200" dirty="0">
                <a:ln w="44450">
                  <a:solidFill>
                    <a:schemeClr val="tx1">
                      <a:alpha val="72000"/>
                    </a:schemeClr>
                  </a:solidFill>
                </a:ln>
                <a:solidFill>
                  <a:schemeClr val="bg1"/>
                </a:solidFill>
                <a:latin typeface="Jua"/>
              </a:rPr>
              <a:t>TIME MANAGEMENT</a:t>
            </a:r>
            <a:endParaRPr lang="en-US" dirty="0">
              <a:ln w="44450">
                <a:solidFill>
                  <a:schemeClr val="tx1">
                    <a:alpha val="72000"/>
                  </a:schemeClr>
                </a:solidFill>
              </a:ln>
              <a:solidFill>
                <a:schemeClr val="bg1"/>
              </a:solidFill>
              <a:latin typeface="Jua"/>
            </a:endParaRPr>
          </a:p>
        </p:txBody>
      </p:sp>
      <p:pic>
        <p:nvPicPr>
          <p:cNvPr id="3080" name="Picture 8" descr="Skincare Là Gì Quy Trình Và Các Bước Skincare Đúng Cách | Hasaki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727292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Đừng &quot;&quot;Ngủ Quên&quot; Tầm Quan Trọng Của Nghỉ Ngơi Làm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292" y="1"/>
            <a:ext cx="6007508" cy="400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ÁC LOẠI NGHỈ NGƠI - Trường Đại học Y khoa Tokyo Việt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053" y="0"/>
            <a:ext cx="6567947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i.pinimg.com/564x/52/f6/35/52f6359c6d9aea9ac0d37e9ed665b5a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3124"/>
            <a:ext cx="5727292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i.pinimg.com/564x/ac/75/68/ac7568c3aa3cfccf236d639ff674bbf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0" y="4009102"/>
            <a:ext cx="5107859" cy="628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s://i.pinimg.com/564x/95/61/d2/9561d2e72f162df74cc9238814bcabf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391" y="4009101"/>
            <a:ext cx="3498749" cy="349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s://i.pinimg.com/564x/bf/e4/9e/bfe49e340ed0be3a3536404b2ad1c37f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834" y="3993125"/>
            <a:ext cx="3954098" cy="399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https://i.pinimg.com/564x/61/01/e4/6101e4ffc0b09ebcf197a49a3219664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" y="7516451"/>
            <a:ext cx="5715001" cy="277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https://i.pinimg.com/564x/a7/3c/3a/a73c3a942f0ebb3532ac44c46cfabee6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b="15965"/>
          <a:stretch/>
        </p:blipFill>
        <p:spPr bwMode="auto">
          <a:xfrm>
            <a:off x="5722375" y="7905136"/>
            <a:ext cx="3956557" cy="266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https://i.pinimg.com/564x/6e/55/eb/6e55eba29ba038e9d3d815fc44fab8cc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0"/>
          <a:stretch/>
        </p:blipFill>
        <p:spPr bwMode="auto">
          <a:xfrm>
            <a:off x="9678932" y="7507850"/>
            <a:ext cx="3508585" cy="306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550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73275" y="5926732"/>
            <a:ext cx="7249040" cy="6379155"/>
          </a:xfrm>
          <a:custGeom>
            <a:avLst/>
            <a:gdLst/>
            <a:ahLst/>
            <a:cxnLst/>
            <a:rect l="l" t="t" r="r" b="b"/>
            <a:pathLst>
              <a:path w="7249040" h="6379155">
                <a:moveTo>
                  <a:pt x="0" y="0"/>
                </a:moveTo>
                <a:lnTo>
                  <a:pt x="7249040" y="0"/>
                </a:lnTo>
                <a:lnTo>
                  <a:pt x="7249040" y="6379155"/>
                </a:lnTo>
                <a:lnTo>
                  <a:pt x="0" y="6379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4539110">
            <a:off x="11420621" y="2222361"/>
            <a:ext cx="10210842" cy="6403049"/>
          </a:xfrm>
          <a:custGeom>
            <a:avLst/>
            <a:gdLst/>
            <a:ahLst/>
            <a:cxnLst/>
            <a:rect l="l" t="t" r="r" b="b"/>
            <a:pathLst>
              <a:path w="10210842" h="6403049">
                <a:moveTo>
                  <a:pt x="0" y="0"/>
                </a:moveTo>
                <a:lnTo>
                  <a:pt x="10210843" y="0"/>
                </a:lnTo>
                <a:lnTo>
                  <a:pt x="10210843" y="6403048"/>
                </a:lnTo>
                <a:lnTo>
                  <a:pt x="0" y="64030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59875">
            <a:off x="13474911" y="1960483"/>
            <a:ext cx="8065786" cy="7067645"/>
          </a:xfrm>
          <a:custGeom>
            <a:avLst/>
            <a:gdLst/>
            <a:ahLst/>
            <a:cxnLst/>
            <a:rect l="l" t="t" r="r" b="b"/>
            <a:pathLst>
              <a:path w="8065786" h="7067645">
                <a:moveTo>
                  <a:pt x="0" y="0"/>
                </a:moveTo>
                <a:lnTo>
                  <a:pt x="8065786" y="0"/>
                </a:lnTo>
                <a:lnTo>
                  <a:pt x="8065786" y="7067645"/>
                </a:lnTo>
                <a:lnTo>
                  <a:pt x="0" y="7067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10867" y="-2073468"/>
            <a:ext cx="6314885" cy="6504095"/>
          </a:xfrm>
          <a:custGeom>
            <a:avLst/>
            <a:gdLst/>
            <a:ahLst/>
            <a:cxnLst/>
            <a:rect l="l" t="t" r="r" b="b"/>
            <a:pathLst>
              <a:path w="6314885" h="6504095">
                <a:moveTo>
                  <a:pt x="0" y="0"/>
                </a:moveTo>
                <a:lnTo>
                  <a:pt x="6314886" y="0"/>
                </a:lnTo>
                <a:lnTo>
                  <a:pt x="6314886" y="6504095"/>
                </a:lnTo>
                <a:lnTo>
                  <a:pt x="0" y="6504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3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1451101">
            <a:off x="-3635592" y="4329172"/>
            <a:ext cx="8259177" cy="6837910"/>
          </a:xfrm>
          <a:custGeom>
            <a:avLst/>
            <a:gdLst/>
            <a:ahLst/>
            <a:cxnLst/>
            <a:rect l="l" t="t" r="r" b="b"/>
            <a:pathLst>
              <a:path w="8259177" h="6837910">
                <a:moveTo>
                  <a:pt x="0" y="0"/>
                </a:moveTo>
                <a:lnTo>
                  <a:pt x="8259177" y="0"/>
                </a:lnTo>
                <a:lnTo>
                  <a:pt x="8259177" y="6837910"/>
                </a:lnTo>
                <a:lnTo>
                  <a:pt x="0" y="68379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463073" y="7414266"/>
            <a:ext cx="5361855" cy="224223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4" y="0"/>
                </a:lnTo>
                <a:lnTo>
                  <a:pt x="5361854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947089" y="798446"/>
            <a:ext cx="4393823" cy="742956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2" y="0"/>
                </a:lnTo>
                <a:lnTo>
                  <a:pt x="4393822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839112">
            <a:off x="511474" y="7508835"/>
            <a:ext cx="4728595" cy="4782397"/>
          </a:xfrm>
          <a:custGeom>
            <a:avLst/>
            <a:gdLst/>
            <a:ahLst/>
            <a:cxnLst/>
            <a:rect l="l" t="t" r="r" b="b"/>
            <a:pathLst>
              <a:path w="4728595" h="4782397">
                <a:moveTo>
                  <a:pt x="0" y="0"/>
                </a:moveTo>
                <a:lnTo>
                  <a:pt x="4728595" y="0"/>
                </a:lnTo>
                <a:lnTo>
                  <a:pt x="4728595" y="4782396"/>
                </a:lnTo>
                <a:lnTo>
                  <a:pt x="0" y="47823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440300" y="8711904"/>
            <a:ext cx="9189763" cy="588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200" dirty="0">
                <a:solidFill>
                  <a:srgbClr val="3D2F2B"/>
                </a:solidFill>
                <a:latin typeface="Jua"/>
              </a:rPr>
              <a:t>Eat healthy food to live healthy</a:t>
            </a:r>
          </a:p>
        </p:txBody>
      </p:sp>
      <p:sp>
        <p:nvSpPr>
          <p:cNvPr id="11" name="Freeform 11"/>
          <p:cNvSpPr/>
          <p:nvPr/>
        </p:nvSpPr>
        <p:spPr>
          <a:xfrm rot="-874021" flipV="1">
            <a:off x="189451" y="-1155738"/>
            <a:ext cx="3442968" cy="3546128"/>
          </a:xfrm>
          <a:custGeom>
            <a:avLst/>
            <a:gdLst/>
            <a:ahLst/>
            <a:cxnLst/>
            <a:rect l="l" t="t" r="r" b="b"/>
            <a:pathLst>
              <a:path w="3442968" h="3546128">
                <a:moveTo>
                  <a:pt x="0" y="3546128"/>
                </a:moveTo>
                <a:lnTo>
                  <a:pt x="3442968" y="3546128"/>
                </a:lnTo>
                <a:lnTo>
                  <a:pt x="3442968" y="0"/>
                </a:lnTo>
                <a:lnTo>
                  <a:pt x="0" y="0"/>
                </a:lnTo>
                <a:lnTo>
                  <a:pt x="0" y="3546128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175058">
            <a:off x="13088656" y="5719474"/>
            <a:ext cx="2262200" cy="2078396"/>
          </a:xfrm>
          <a:custGeom>
            <a:avLst/>
            <a:gdLst/>
            <a:ahLst/>
            <a:cxnLst/>
            <a:rect l="l" t="t" r="r" b="b"/>
            <a:pathLst>
              <a:path w="2262200" h="2078396">
                <a:moveTo>
                  <a:pt x="0" y="0"/>
                </a:moveTo>
                <a:lnTo>
                  <a:pt x="2262200" y="0"/>
                </a:lnTo>
                <a:lnTo>
                  <a:pt x="2262200" y="2078396"/>
                </a:lnTo>
                <a:lnTo>
                  <a:pt x="0" y="207839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7001" y="1898028"/>
            <a:ext cx="1705094" cy="1317572"/>
          </a:xfrm>
          <a:custGeom>
            <a:avLst/>
            <a:gdLst/>
            <a:ahLst/>
            <a:cxnLst/>
            <a:rect l="l" t="t" r="r" b="b"/>
            <a:pathLst>
              <a:path w="1705094" h="1317572">
                <a:moveTo>
                  <a:pt x="0" y="0"/>
                </a:moveTo>
                <a:lnTo>
                  <a:pt x="1705093" y="0"/>
                </a:lnTo>
                <a:lnTo>
                  <a:pt x="1705093" y="1317572"/>
                </a:lnTo>
                <a:lnTo>
                  <a:pt x="0" y="131757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583777" y="2750309"/>
            <a:ext cx="12912776" cy="256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16"/>
              </a:lnSpc>
            </a:pPr>
            <a:r>
              <a:rPr lang="en-US" sz="20127" spc="-1408" dirty="0">
                <a:solidFill>
                  <a:srgbClr val="3D2F2B"/>
                </a:solidFill>
                <a:latin typeface="Waffle Soft"/>
              </a:rPr>
              <a:t>HEALTHY</a:t>
            </a:r>
          </a:p>
          <a:p>
            <a:pPr algn="ctr">
              <a:lnSpc>
                <a:spcPts val="18316"/>
              </a:lnSpc>
            </a:pPr>
            <a:r>
              <a:rPr lang="en-US" sz="20127" spc="-1408" dirty="0">
                <a:solidFill>
                  <a:srgbClr val="3D2F2B"/>
                </a:solidFill>
                <a:latin typeface="Waffle Soft"/>
              </a:rPr>
              <a:t>LIFESTYLE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564x/f2/ea/c8/f2eac851b478066ce7176ffb4e2da77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"/>
          <a:stretch/>
        </p:blipFill>
        <p:spPr bwMode="auto">
          <a:xfrm>
            <a:off x="0" y="-25946"/>
            <a:ext cx="3900947" cy="707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pinimg.com/564x/08/3e/31/083e314da486a3911f9e2fdfd3990bb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918" y="1229"/>
            <a:ext cx="5842482" cy="389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pinimg.com/564x/67/7b/c2/677bc2811b91dec1da97cc5f0cef3ce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3922163"/>
            <a:ext cx="5791200" cy="63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pinimg.com/564x/f0/0b/8d/f00b8db337f2c0cbf4269e8df91006e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43"/>
          <a:stretch/>
        </p:blipFill>
        <p:spPr bwMode="auto">
          <a:xfrm>
            <a:off x="3900947" y="7545301"/>
            <a:ext cx="4159109" cy="274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i.pinimg.com/564x/93/a7/ae/93a7ae05f142b7e916b2a481f6b288a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1" y="0"/>
            <a:ext cx="5791200" cy="389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i.pinimg.com/564x/f9/67/25/f967257f0d7293f05b7813d8d4f11b4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6"/>
          <a:stretch/>
        </p:blipFill>
        <p:spPr bwMode="auto">
          <a:xfrm>
            <a:off x="9677401" y="-25946"/>
            <a:ext cx="2819400" cy="392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6200" y="153731"/>
            <a:ext cx="3562810" cy="3562810"/>
          </a:xfrm>
          <a:prstGeom prst="rect">
            <a:avLst/>
          </a:prstGeom>
        </p:spPr>
      </p:pic>
      <p:pic>
        <p:nvPicPr>
          <p:cNvPr id="4112" name="Picture 16" descr="Hình ảnh Ghim câu chuyệ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t="-59" r="12082" b="59"/>
          <a:stretch/>
        </p:blipFill>
        <p:spPr bwMode="auto">
          <a:xfrm>
            <a:off x="3886198" y="3896217"/>
            <a:ext cx="4177874" cy="366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i.pinimg.com/564x/c9/34/37/c934376ce2da9405b06fb0fffb8913e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929" y="7048499"/>
            <a:ext cx="3998892" cy="326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0056" y="6683374"/>
            <a:ext cx="4436744" cy="3595022"/>
          </a:xfrm>
          <a:prstGeom prst="rect">
            <a:avLst/>
          </a:prstGeom>
        </p:spPr>
      </p:pic>
      <p:pic>
        <p:nvPicPr>
          <p:cNvPr id="4116" name="Picture 20" descr="https://i.pinimg.com/564x/46/a6/77/46a67710e8d6fef1ebd2f5094f63c91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40" y="3896217"/>
            <a:ext cx="4436744" cy="278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23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564x/1f/33/4b/1f334b9ccec6e17bcb86f422122ba9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07939" cy="1025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 rot="693615">
            <a:off x="14583661" y="-3370970"/>
            <a:ext cx="9798318" cy="10091901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693615">
            <a:off x="-2840918" y="8829480"/>
            <a:ext cx="9798318" cy="10091901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5126" name="Picture 6" descr="https://i.pinimg.com/564x/96/9d/5c/969d5c72b941fda2ca5e570431657c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860" y="0"/>
            <a:ext cx="6364155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.pinimg.com/564x/2b/53/cd/2b53cd24823599bf7a442958215eac0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7936" y="0"/>
            <a:ext cx="6120064" cy="1025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ealthy living: facts, struggles and tip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9" r="7735"/>
          <a:stretch/>
        </p:blipFill>
        <p:spPr bwMode="auto">
          <a:xfrm>
            <a:off x="3886200" y="682203"/>
            <a:ext cx="10779689" cy="880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 rot="2700000">
            <a:off x="13609668" y="-4945409"/>
            <a:ext cx="7482035" cy="7706216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5"/>
                </a:lnTo>
                <a:lnTo>
                  <a:pt x="0" y="77062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7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2700000">
            <a:off x="-2087523" y="8279965"/>
            <a:ext cx="7482035" cy="7706216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5"/>
                </a:lnTo>
                <a:lnTo>
                  <a:pt x="0" y="77062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7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Ghim câu chuyệ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0" y="0"/>
            <a:ext cx="3657600" cy="504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pinimg.com/564x/40/5f/09/405f09c35584c1bc687b071b1351f0d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" b="12156"/>
          <a:stretch/>
        </p:blipFill>
        <p:spPr bwMode="auto">
          <a:xfrm>
            <a:off x="-1" y="5041360"/>
            <a:ext cx="3646828" cy="523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pinimg.com/564x/2a/ac/be/2aacbe2f93661da080c4c6d1a99f8d3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7"/>
          <a:stretch/>
        </p:blipFill>
        <p:spPr bwMode="auto">
          <a:xfrm>
            <a:off x="3646828" y="0"/>
            <a:ext cx="3962400" cy="504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pinimg.com/564x/9c/6c/0d/9c6c0d352d43585bbe4caba2edf146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72"/>
          <a:stretch/>
        </p:blipFill>
        <p:spPr bwMode="auto">
          <a:xfrm>
            <a:off x="7609227" y="-26950"/>
            <a:ext cx="3646827" cy="504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i.pinimg.com/564x/92/34/23/923423c2e8c88a0192baa36360d067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6055" y="-26950"/>
            <a:ext cx="3687713" cy="504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i.pinimg.com/564x/09/3d/db/093ddbfdecf1aca8075be3e25689aa9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3768" y="0"/>
            <a:ext cx="3396177" cy="50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i.pinimg.com/564x/28/09/c8/2809c886d66531848d65003229de776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825" y="5038570"/>
            <a:ext cx="3962401" cy="52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i.pinimg.com/564x/26/5a/21/265a217d060603a0173149a91ec363c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226" y="5014410"/>
            <a:ext cx="3698354" cy="536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i.pinimg.com/564x/e7/81/dd/e781ddb1d5a8403095e2b21325327df7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84"/>
          <a:stretch/>
        </p:blipFill>
        <p:spPr bwMode="auto">
          <a:xfrm>
            <a:off x="11307580" y="5014410"/>
            <a:ext cx="3636188" cy="525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s://i.pinimg.com/564x/b5/c9/72/b5c972623bfb9f970550505efdc84f5e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 r="21036"/>
          <a:stretch/>
        </p:blipFill>
        <p:spPr bwMode="auto">
          <a:xfrm>
            <a:off x="14943767" y="5014410"/>
            <a:ext cx="3333594" cy="527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902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067800" cy="4898571"/>
          </a:xfrm>
          <a:prstGeom prst="rect">
            <a:avLst/>
          </a:prstGeom>
        </p:spPr>
      </p:pic>
      <p:pic>
        <p:nvPicPr>
          <p:cNvPr id="3076" name="Picture 4" descr="10 cách ngăn chặn tình trạng làm việc quá sức tại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4" y="4898571"/>
            <a:ext cx="9049216" cy="538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Áp lực học tập quá mức phá hoại tư duy con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879055"/>
            <a:ext cx="9220200" cy="567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he Psychological Anatomy Of Lazin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0"/>
            <a:ext cx="9341619" cy="487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784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564x/a8/18/1e/a8181e7ceac31df468a144135f063c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30666"/>
            <a:ext cx="4396600" cy="586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pinimg.com/564x/fb/20/40/fb204011e623ec8de00ddddf9858cc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589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3286"/>
            <a:ext cx="6324600" cy="4475988"/>
          </a:xfrm>
          <a:prstGeom prst="rect">
            <a:avLst/>
          </a:prstGeom>
        </p:spPr>
      </p:pic>
      <p:pic>
        <p:nvPicPr>
          <p:cNvPr id="4104" name="Picture 8" descr="Top 13 Quán ăn vặt online, ship tận nhà tại Đà Nẵng - toplist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201" y="0"/>
            <a:ext cx="4728426" cy="589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i.pinimg.com/564x/58/c0/de/58c0de00cddbca1312037c3522e3dec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4627" y="-26949"/>
            <a:ext cx="4772953" cy="59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Món ăn thân quen – Acecook Việt Na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47"/>
          <a:stretch/>
        </p:blipFill>
        <p:spPr bwMode="auto">
          <a:xfrm>
            <a:off x="6324600" y="5892801"/>
            <a:ext cx="6019799" cy="442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Ăn sáng theo cách này không khác nào đầu độc cơ thể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399" y="5892801"/>
            <a:ext cx="5928654" cy="439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54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xercise tips for lazy people - Healthk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166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martphone Market Moving Towards a Steady Growth and Recovery Stage -  Indian Retail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5"/>
          <a:stretch/>
        </p:blipFill>
        <p:spPr bwMode="auto">
          <a:xfrm>
            <a:off x="0" y="-190500"/>
            <a:ext cx="18550279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s Internet Addiction A Thing? : Shots - Health News : NP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185166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98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ay up late by GLX on Dribbb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" t="11864" r="6054" b="5828"/>
          <a:stretch/>
        </p:blipFill>
        <p:spPr bwMode="auto">
          <a:xfrm>
            <a:off x="152400" y="1089107"/>
            <a:ext cx="618892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at Is Revenge Bedtime Procrastination?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9" r="21057"/>
          <a:stretch/>
        </p:blipFill>
        <p:spPr bwMode="auto">
          <a:xfrm>
            <a:off x="6332032" y="1089107"/>
            <a:ext cx="6172199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830" b="-645"/>
          <a:stretch/>
        </p:blipFill>
        <p:spPr>
          <a:xfrm>
            <a:off x="203046" y="5737305"/>
            <a:ext cx="6138279" cy="4442834"/>
          </a:xfrm>
          <a:prstGeom prst="rect">
            <a:avLst/>
          </a:prstGeom>
        </p:spPr>
      </p:pic>
      <p:pic>
        <p:nvPicPr>
          <p:cNvPr id="2054" name="Picture 6" descr="Stay up late and work overtime illustration image_picture free download  400218226_lovepik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033" y="5737306"/>
            <a:ext cx="6188924" cy="444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leep cycles: Why do some people stay up late and others get up early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231" y="1089107"/>
            <a:ext cx="5619750" cy="464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957" y="5737305"/>
            <a:ext cx="5603024" cy="4442834"/>
          </a:xfrm>
          <a:prstGeom prst="rect">
            <a:avLst/>
          </a:prstGeom>
        </p:spPr>
      </p:pic>
      <p:sp>
        <p:nvSpPr>
          <p:cNvPr id="18" name="TextBox 10"/>
          <p:cNvSpPr txBox="1"/>
          <p:nvPr/>
        </p:nvSpPr>
        <p:spPr>
          <a:xfrm>
            <a:off x="4823249" y="328853"/>
            <a:ext cx="9189763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4400" dirty="0">
                <a:solidFill>
                  <a:srgbClr val="3D2F2B"/>
                </a:solidFill>
                <a:latin typeface="Jua"/>
              </a:rPr>
              <a:t>STAY UP LATE</a:t>
            </a:r>
          </a:p>
        </p:txBody>
      </p:sp>
    </p:spTree>
    <p:extLst>
      <p:ext uri="{BB962C8B-B14F-4D97-AF65-F5344CB8AC3E}">
        <p14:creationId xmlns:p14="http://schemas.microsoft.com/office/powerpoint/2010/main" val="28371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1013" y="4506718"/>
            <a:ext cx="16665987" cy="1810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78"/>
              </a:lnSpc>
            </a:pPr>
            <a:r>
              <a:rPr lang="en-US" sz="13000" spc="-1082" dirty="0">
                <a:solidFill>
                  <a:srgbClr val="000000"/>
                </a:solidFill>
                <a:latin typeface="Waffle Soft"/>
              </a:rPr>
              <a:t>CONSEQUENCES</a:t>
            </a:r>
            <a:endParaRPr lang="en-US" sz="15470" spc="-1082" dirty="0">
              <a:solidFill>
                <a:srgbClr val="000000"/>
              </a:solidFill>
              <a:latin typeface="Waffle Sof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1910901" y="8052645"/>
            <a:ext cx="6686640" cy="6886989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4818999">
            <a:off x="-3771143" y="-4333279"/>
            <a:ext cx="8414439" cy="8666557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5776846" flipH="1">
            <a:off x="3511003" y="3029220"/>
            <a:ext cx="794021" cy="1974307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67348" flipH="1" flipV="1">
            <a:off x="14725614" y="10195307"/>
            <a:ext cx="794021" cy="1974307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403080" y="7598602"/>
            <a:ext cx="5361855" cy="224223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76" y="6532974"/>
            <a:ext cx="3352800" cy="3352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08" y="398296"/>
            <a:ext cx="3994356" cy="39943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99415" y="5219788"/>
            <a:ext cx="4088585" cy="40265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1918" y="70793"/>
            <a:ext cx="3413115" cy="341311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26</Words>
  <Application>Microsoft Office PowerPoint</Application>
  <PresentationFormat>Custom</PresentationFormat>
  <Paragraphs>11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Jua</vt:lpstr>
      <vt:lpstr>Waffle Soft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Beige Illustrative Healthy Food Presentation</dc:title>
  <cp:lastModifiedBy>HuyBao</cp:lastModifiedBy>
  <cp:revision>46</cp:revision>
  <dcterms:created xsi:type="dcterms:W3CDTF">2006-08-16T00:00:00Z</dcterms:created>
  <dcterms:modified xsi:type="dcterms:W3CDTF">2024-03-19T13:43:59Z</dcterms:modified>
  <dc:identifier>DAF_YtPcKCo</dc:identifier>
</cp:coreProperties>
</file>