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Balsamiq Sans" panose="020B0604020202020204" charset="0"/>
      <p:regular r:id="rId28"/>
    </p:embeddedFont>
    <p:embeddedFont>
      <p:font typeface="Balsamiq Sans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129" y="2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8DEF-5102-4B27-8ABE-F5B4CEAE8DF2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8A0ED-CC0B-4247-BAF9-4814E2EFB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2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8A0ED-CC0B-4247-BAF9-4814E2EFB5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5.svg"/><Relationship Id="rId4" Type="http://schemas.openxmlformats.org/officeDocument/2006/relationships/image" Target="../media/image39.png"/><Relationship Id="rId9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14.jpeg"/><Relationship Id="rId1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87485" y="5547581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61373" y="2208232"/>
            <a:ext cx="8965254" cy="171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99"/>
              </a:lnSpc>
              <a:spcBef>
                <a:spcPct val="0"/>
              </a:spcBef>
            </a:pPr>
            <a:r>
              <a:rPr lang="en-US" sz="949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Hello everyone,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84461" y="4549043"/>
            <a:ext cx="12719079" cy="341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0"/>
              </a:lnSpc>
              <a:spcBef>
                <a:spcPct val="0"/>
              </a:spcBef>
            </a:pPr>
            <a:r>
              <a:rPr lang="en-US" sz="9500" dirty="0">
                <a:solidFill>
                  <a:srgbClr val="FFFFFF"/>
                </a:solidFill>
                <a:latin typeface="Comic Sans MS" pitchFamily="66" charset="0"/>
              </a:rPr>
              <a:t>Welcome to our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20784"/>
            <a:ext cx="6146291" cy="7408064"/>
            <a:chOff x="0" y="0"/>
            <a:chExt cx="8195054" cy="987741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344" r="22344"/>
            <a:stretch>
              <a:fillRect/>
            </a:stretch>
          </p:blipFill>
          <p:spPr>
            <a:xfrm>
              <a:off x="0" y="0"/>
              <a:ext cx="8195054" cy="9877418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4669">
            <a:off x="8925601" y="5734035"/>
            <a:ext cx="7011786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133625" y="9479661"/>
            <a:ext cx="8473235" cy="0"/>
          </a:xfrm>
          <a:prstGeom prst="line">
            <a:avLst/>
          </a:prstGeom>
          <a:ln w="19050" cap="rnd">
            <a:solidFill>
              <a:srgbClr val="3333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709790" y="2374064"/>
            <a:ext cx="1695103" cy="169509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1508" r="-11508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709790" y="6114533"/>
            <a:ext cx="1695090" cy="1695083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3135" r="-33135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1003151" y="800100"/>
            <a:ext cx="1732064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8999" dirty="0">
                <a:solidFill>
                  <a:srgbClr val="333333"/>
                </a:solidFill>
                <a:latin typeface="Comic Sans MS" pitchFamily="66" charset="0"/>
              </a:rPr>
              <a:t>H</a:t>
            </a:r>
            <a:r>
              <a:rPr lang="en-US" sz="8999" dirty="0" smtClean="0">
                <a:solidFill>
                  <a:srgbClr val="333333"/>
                </a:solidFill>
                <a:latin typeface="Comic Sans MS" pitchFamily="66" charset="0"/>
              </a:rPr>
              <a:t>ow </a:t>
            </a:r>
            <a:r>
              <a:rPr lang="en-US" sz="8999" dirty="0">
                <a:solidFill>
                  <a:srgbClr val="333333"/>
                </a:solidFill>
                <a:latin typeface="Comic Sans MS" pitchFamily="66" charset="0"/>
              </a:rPr>
              <a:t>harmful is </a:t>
            </a:r>
            <a:r>
              <a:rPr lang="en-US" sz="8999" dirty="0" smtClean="0">
                <a:solidFill>
                  <a:srgbClr val="333333"/>
                </a:solidFill>
                <a:latin typeface="Comic Sans MS" pitchFamily="66" charset="0"/>
              </a:rPr>
              <a:t>tobacco</a:t>
            </a:r>
            <a:r>
              <a:rPr lang="vi-VN" sz="8999" dirty="0" smtClean="0">
                <a:solidFill>
                  <a:srgbClr val="333333"/>
                </a:solidFill>
                <a:latin typeface="Comic Sans MS" pitchFamily="66" charset="0"/>
              </a:rPr>
              <a:t>?</a:t>
            </a:r>
            <a:endParaRPr lang="en-US" sz="8999" dirty="0">
              <a:solidFill>
                <a:srgbClr val="333333"/>
              </a:solidFill>
              <a:latin typeface="Migra Extra-Ligh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25140" y="2716787"/>
            <a:ext cx="746286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333333"/>
                </a:solidFill>
                <a:latin typeface="Open Sauce"/>
              </a:rPr>
              <a:t>For active smokers: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33333"/>
                </a:solidFill>
                <a:latin typeface="Open Sauce"/>
              </a:rPr>
              <a:t>10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825140" y="6457249"/>
            <a:ext cx="746286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333333"/>
                </a:solidFill>
                <a:latin typeface="Open Sauce"/>
              </a:rPr>
              <a:t>For passive smokers: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73368" y="3930027"/>
            <a:ext cx="4520588" cy="4899675"/>
            <a:chOff x="0" y="0"/>
            <a:chExt cx="1649774" cy="17881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49774" cy="1788120"/>
            </a:xfrm>
            <a:custGeom>
              <a:avLst/>
              <a:gdLst/>
              <a:ahLst/>
              <a:cxnLst/>
              <a:rect l="l" t="t" r="r" b="b"/>
              <a:pathLst>
                <a:path w="1649774" h="1788120">
                  <a:moveTo>
                    <a:pt x="0" y="0"/>
                  </a:moveTo>
                  <a:lnTo>
                    <a:pt x="1649774" y="0"/>
                  </a:lnTo>
                  <a:lnTo>
                    <a:pt x="1649774" y="1788120"/>
                  </a:lnTo>
                  <a:lnTo>
                    <a:pt x="0" y="1788120"/>
                  </a:lnTo>
                  <a:close/>
                </a:path>
              </a:pathLst>
            </a:custGeom>
            <a:solidFill>
              <a:srgbClr val="AF7A4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883706" y="3930027"/>
            <a:ext cx="4520588" cy="4966417"/>
            <a:chOff x="0" y="0"/>
            <a:chExt cx="1649774" cy="18124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49774" cy="1812478"/>
            </a:xfrm>
            <a:custGeom>
              <a:avLst/>
              <a:gdLst/>
              <a:ahLst/>
              <a:cxnLst/>
              <a:rect l="l" t="t" r="r" b="b"/>
              <a:pathLst>
                <a:path w="1649774" h="1812478">
                  <a:moveTo>
                    <a:pt x="0" y="0"/>
                  </a:moveTo>
                  <a:lnTo>
                    <a:pt x="1649774" y="0"/>
                  </a:lnTo>
                  <a:lnTo>
                    <a:pt x="1649774" y="1812478"/>
                  </a:lnTo>
                  <a:lnTo>
                    <a:pt x="0" y="1812478"/>
                  </a:lnTo>
                  <a:close/>
                </a:path>
              </a:pathLst>
            </a:custGeom>
            <a:solidFill>
              <a:srgbClr val="AF7A4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38712" y="3996769"/>
            <a:ext cx="4520588" cy="4899675"/>
            <a:chOff x="0" y="0"/>
            <a:chExt cx="1649774" cy="1788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49774" cy="1788120"/>
            </a:xfrm>
            <a:custGeom>
              <a:avLst/>
              <a:gdLst/>
              <a:ahLst/>
              <a:cxnLst/>
              <a:rect l="l" t="t" r="r" b="b"/>
              <a:pathLst>
                <a:path w="1649774" h="1788120">
                  <a:moveTo>
                    <a:pt x="0" y="0"/>
                  </a:moveTo>
                  <a:lnTo>
                    <a:pt x="1649774" y="0"/>
                  </a:lnTo>
                  <a:lnTo>
                    <a:pt x="1649774" y="1788120"/>
                  </a:lnTo>
                  <a:lnTo>
                    <a:pt x="0" y="1788120"/>
                  </a:lnTo>
                  <a:close/>
                </a:path>
              </a:pathLst>
            </a:custGeom>
            <a:solidFill>
              <a:srgbClr val="AF7A43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7681361" y="1549808"/>
            <a:ext cx="250640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2236330" y="4773938"/>
            <a:ext cx="250640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890797" y="4783463"/>
            <a:ext cx="250640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3745803" y="4792988"/>
            <a:ext cx="250640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49616" y="5554431"/>
            <a:ext cx="2276640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uce Bold"/>
              </a:rPr>
              <a:t>8 million people die from tobacco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20563" y="5554431"/>
            <a:ext cx="2276640" cy="217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uce Bold"/>
              </a:rPr>
              <a:t>Of these, 1 million people die from passive smoking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860686" y="5554431"/>
            <a:ext cx="2276640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FFFFFF"/>
                </a:solidFill>
                <a:latin typeface="Open Sauce Bold"/>
              </a:rPr>
              <a:t>In Vietnam, 1 in 7 people die from tobacco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690910"/>
            <a:ext cx="16606860" cy="946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FFFF"/>
                </a:solidFill>
                <a:latin typeface="Balsamiq Sans Bold"/>
              </a:rPr>
              <a:t>World Health Organization ( WHO )  estimates: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52665" y="1705434"/>
            <a:ext cx="12919375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50890" y="3958374"/>
            <a:ext cx="7426594" cy="5227280"/>
          </a:xfrm>
          <a:custGeom>
            <a:avLst/>
            <a:gdLst/>
            <a:ahLst/>
            <a:cxnLst/>
            <a:rect l="l" t="t" r="r" b="b"/>
            <a:pathLst>
              <a:path w="7426594" h="5227280">
                <a:moveTo>
                  <a:pt x="0" y="0"/>
                </a:moveTo>
                <a:lnTo>
                  <a:pt x="7426593" y="0"/>
                </a:lnTo>
                <a:lnTo>
                  <a:pt x="7426593" y="5227280"/>
                </a:lnTo>
                <a:lnTo>
                  <a:pt x="0" y="5227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277" b="-327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144000" y="3958374"/>
            <a:ext cx="7462860" cy="5227280"/>
          </a:xfrm>
          <a:custGeom>
            <a:avLst/>
            <a:gdLst/>
            <a:ahLst/>
            <a:cxnLst/>
            <a:rect l="l" t="t" r="r" b="b"/>
            <a:pathLst>
              <a:path w="7462860" h="5227280">
                <a:moveTo>
                  <a:pt x="0" y="0"/>
                </a:moveTo>
                <a:lnTo>
                  <a:pt x="7462860" y="0"/>
                </a:lnTo>
                <a:lnTo>
                  <a:pt x="7462860" y="5227280"/>
                </a:lnTo>
                <a:lnTo>
                  <a:pt x="0" y="52272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1383" b="-2138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0378" y="1516864"/>
            <a:ext cx="13303947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 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S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moking 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status of high school 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students</a:t>
            </a:r>
            <a:endParaRPr lang="en-US" sz="5700" dirty="0">
              <a:solidFill>
                <a:srgbClr val="FFFFFF"/>
              </a:solidFill>
              <a:latin typeface="Balsamiq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687485" y="3136925"/>
            <a:ext cx="746286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FFFFF"/>
                </a:solidFill>
                <a:latin typeface="Open Sauce"/>
              </a:rPr>
              <a:t>Cigarettes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17956" y="3158273"/>
            <a:ext cx="746286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FFFFFF"/>
                </a:solidFill>
                <a:latin typeface="Open Sauce"/>
              </a:rPr>
              <a:t>E-Cigarettes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4774">
            <a:off x="3657459" y="5129193"/>
            <a:ext cx="10287010" cy="0"/>
          </a:xfrm>
          <a:prstGeom prst="line">
            <a:avLst/>
          </a:prstGeom>
          <a:ln w="28575" cap="rnd">
            <a:solidFill>
              <a:srgbClr val="AF7A4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02726" y="5226759"/>
            <a:ext cx="7057906" cy="4408476"/>
          </a:xfrm>
          <a:custGeom>
            <a:avLst/>
            <a:gdLst/>
            <a:ahLst/>
            <a:cxnLst/>
            <a:rect l="l" t="t" r="r" b="b"/>
            <a:pathLst>
              <a:path w="7057906" h="4408476">
                <a:moveTo>
                  <a:pt x="0" y="0"/>
                </a:moveTo>
                <a:lnTo>
                  <a:pt x="7057905" y="0"/>
                </a:lnTo>
                <a:lnTo>
                  <a:pt x="7057905" y="4408476"/>
                </a:lnTo>
                <a:lnTo>
                  <a:pt x="0" y="44084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49581" y="497572"/>
            <a:ext cx="6444483" cy="4032405"/>
          </a:xfrm>
          <a:custGeom>
            <a:avLst/>
            <a:gdLst/>
            <a:ahLst/>
            <a:cxnLst/>
            <a:rect l="l" t="t" r="r" b="b"/>
            <a:pathLst>
              <a:path w="6444483" h="4032405">
                <a:moveTo>
                  <a:pt x="0" y="0"/>
                </a:moveTo>
                <a:lnTo>
                  <a:pt x="6444483" y="0"/>
                </a:lnTo>
                <a:lnTo>
                  <a:pt x="6444483" y="4032405"/>
                </a:lnTo>
                <a:lnTo>
                  <a:pt x="0" y="40324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581498" y="5143500"/>
            <a:ext cx="7015706" cy="4537971"/>
          </a:xfrm>
          <a:custGeom>
            <a:avLst/>
            <a:gdLst/>
            <a:ahLst/>
            <a:cxnLst/>
            <a:rect l="l" t="t" r="r" b="b"/>
            <a:pathLst>
              <a:path w="7015706" h="4537971">
                <a:moveTo>
                  <a:pt x="0" y="0"/>
                </a:moveTo>
                <a:lnTo>
                  <a:pt x="7015705" y="0"/>
                </a:lnTo>
                <a:lnTo>
                  <a:pt x="7015705" y="4537971"/>
                </a:lnTo>
                <a:lnTo>
                  <a:pt x="0" y="45379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690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4848" y="1593780"/>
            <a:ext cx="8474733" cy="99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40"/>
              </a:lnSpc>
              <a:spcBef>
                <a:spcPct val="0"/>
              </a:spcBef>
            </a:pPr>
            <a:r>
              <a:rPr lang="en-US" sz="6100" dirty="0" smtClean="0">
                <a:solidFill>
                  <a:srgbClr val="333333"/>
                </a:solidFill>
                <a:latin typeface="Migra Extra-Light"/>
              </a:rPr>
              <a:t>In 2019</a:t>
            </a:r>
            <a:r>
              <a:rPr lang="en-US" sz="6100" dirty="0">
                <a:solidFill>
                  <a:srgbClr val="333333"/>
                </a:solidFill>
                <a:latin typeface="Migra Extra-Light"/>
              </a:rPr>
              <a:t>:</a:t>
            </a:r>
            <a:endParaRPr lang="en-US" sz="6100" dirty="0" smtClean="0">
              <a:solidFill>
                <a:srgbClr val="333333"/>
              </a:solidFill>
              <a:latin typeface="Migra Extra-Ligh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2726" y="2705100"/>
            <a:ext cx="8038408" cy="491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Open Sauce"/>
              </a:rPr>
              <a:t> </a:t>
            </a:r>
            <a:r>
              <a:rPr lang="en-US" sz="2999" dirty="0" smtClean="0">
                <a:solidFill>
                  <a:srgbClr val="000000"/>
                </a:solidFill>
                <a:latin typeface="Open Sauce"/>
              </a:rPr>
              <a:t>2.6</a:t>
            </a:r>
            <a:r>
              <a:rPr lang="en-US" sz="2999" dirty="0">
                <a:solidFill>
                  <a:srgbClr val="000000"/>
                </a:solidFill>
                <a:latin typeface="Open Sauce"/>
              </a:rPr>
              <a:t>% of </a:t>
            </a:r>
            <a:r>
              <a:rPr lang="en-US" sz="2999" dirty="0" smtClean="0">
                <a:solidFill>
                  <a:srgbClr val="000000"/>
                </a:solidFill>
                <a:latin typeface="Open Sauce"/>
              </a:rPr>
              <a:t>students </a:t>
            </a:r>
            <a:r>
              <a:rPr lang="en-US" sz="2999" dirty="0" smtClean="0">
                <a:solidFill>
                  <a:srgbClr val="000000"/>
                </a:solidFill>
                <a:latin typeface="Open Sauce"/>
              </a:rPr>
              <a:t>smoke </a:t>
            </a:r>
            <a:r>
              <a:rPr lang="en-US" sz="2999" dirty="0">
                <a:solidFill>
                  <a:srgbClr val="000000"/>
                </a:solidFill>
                <a:latin typeface="Open Sauce"/>
              </a:rPr>
              <a:t>e-cigarettes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334960" y="1817493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08685" y="3466037"/>
            <a:ext cx="5454723" cy="5425037"/>
          </a:xfrm>
          <a:custGeom>
            <a:avLst/>
            <a:gdLst/>
            <a:ahLst/>
            <a:cxnLst/>
            <a:rect l="l" t="t" r="r" b="b"/>
            <a:pathLst>
              <a:path w="5454723" h="5425037">
                <a:moveTo>
                  <a:pt x="0" y="0"/>
                </a:moveTo>
                <a:lnTo>
                  <a:pt x="5454723" y="0"/>
                </a:lnTo>
                <a:lnTo>
                  <a:pt x="5454723" y="5425038"/>
                </a:lnTo>
                <a:lnTo>
                  <a:pt x="0" y="54250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91475" y="3466037"/>
            <a:ext cx="7087839" cy="5425037"/>
          </a:xfrm>
          <a:custGeom>
            <a:avLst/>
            <a:gdLst/>
            <a:ahLst/>
            <a:cxnLst/>
            <a:rect l="l" t="t" r="r" b="b"/>
            <a:pathLst>
              <a:path w="7087839" h="5425037">
                <a:moveTo>
                  <a:pt x="0" y="0"/>
                </a:moveTo>
                <a:lnTo>
                  <a:pt x="7087840" y="0"/>
                </a:lnTo>
                <a:lnTo>
                  <a:pt x="7087840" y="5425038"/>
                </a:lnTo>
                <a:lnTo>
                  <a:pt x="0" y="5425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438" r="-2363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08685" y="1617935"/>
            <a:ext cx="13470629" cy="988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</a:pPr>
            <a:r>
              <a:rPr lang="en-US" sz="5700" dirty="0">
                <a:solidFill>
                  <a:srgbClr val="FFFFFF"/>
                </a:solidFill>
                <a:latin typeface="Balsamiq Sans"/>
              </a:rPr>
              <a:t>What 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to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 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limit smoking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?</a:t>
            </a:r>
            <a:endParaRPr lang="en-US" sz="5700" dirty="0">
              <a:solidFill>
                <a:srgbClr val="FFFFFF"/>
              </a:solidFill>
              <a:latin typeface="Balsamiq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5420" y="1640173"/>
            <a:ext cx="6968580" cy="4186360"/>
            <a:chOff x="0" y="0"/>
            <a:chExt cx="9291440" cy="55818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43" b="4943"/>
            <a:stretch>
              <a:fillRect/>
            </a:stretch>
          </p:blipFill>
          <p:spPr>
            <a:xfrm>
              <a:off x="0" y="0"/>
              <a:ext cx="9291440" cy="5581813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644934" y="1640173"/>
            <a:ext cx="7421128" cy="4186360"/>
            <a:chOff x="0" y="0"/>
            <a:chExt cx="9894838" cy="558181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7691" b="7691"/>
            <a:stretch>
              <a:fillRect/>
            </a:stretch>
          </p:blipFill>
          <p:spPr>
            <a:xfrm>
              <a:off x="0" y="0"/>
              <a:ext cx="9894838" cy="5581813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 rot="2161">
            <a:off x="1456038" y="9474898"/>
            <a:ext cx="15150823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6098772" y="6108021"/>
            <a:ext cx="6608890" cy="3849892"/>
            <a:chOff x="0" y="0"/>
            <a:chExt cx="8811853" cy="5133189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t="6266" b="6266"/>
            <a:stretch>
              <a:fillRect/>
            </a:stretch>
          </p:blipFill>
          <p:spPr>
            <a:xfrm>
              <a:off x="0" y="0"/>
              <a:ext cx="8811853" cy="5133189"/>
            </a:xfrm>
            <a:prstGeom prst="rect">
              <a:avLst/>
            </a:prstGeom>
          </p:spPr>
        </p:pic>
      </p:grpSp>
      <p:sp>
        <p:nvSpPr>
          <p:cNvPr id="9" name="Freeform 9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35080" y="9285986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9786" y="34932"/>
            <a:ext cx="16606860" cy="91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dirty="0">
                <a:solidFill>
                  <a:srgbClr val="FFFFFF"/>
                </a:solidFill>
                <a:latin typeface="Comic Sans MS" pitchFamily="66" charset="0"/>
              </a:rPr>
              <a:t>No smoking at :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48000" y="1711733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896600" y="1675953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01734" y="6172200"/>
            <a:ext cx="5486400" cy="4114800"/>
          </a:xfrm>
          <a:custGeom>
            <a:avLst/>
            <a:gdLst/>
            <a:ahLst/>
            <a:cxnLst/>
            <a:rect l="l" t="t" r="r" b="b"/>
            <a:pathLst>
              <a:path w="5486400" h="41148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57474" y="706481"/>
            <a:ext cx="8701826" cy="6526370"/>
          </a:xfrm>
          <a:custGeom>
            <a:avLst/>
            <a:gdLst/>
            <a:ahLst/>
            <a:cxnLst/>
            <a:rect l="l" t="t" r="r" b="b"/>
            <a:pathLst>
              <a:path w="8701826" h="6526370">
                <a:moveTo>
                  <a:pt x="0" y="0"/>
                </a:moveTo>
                <a:lnTo>
                  <a:pt x="8701826" y="0"/>
                </a:lnTo>
                <a:lnTo>
                  <a:pt x="8701826" y="6526370"/>
                </a:lnTo>
                <a:lnTo>
                  <a:pt x="0" y="65263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3233807"/>
            <a:ext cx="8718110" cy="5805701"/>
          </a:xfrm>
          <a:custGeom>
            <a:avLst/>
            <a:gdLst/>
            <a:ahLst/>
            <a:cxnLst/>
            <a:rect l="l" t="t" r="r" b="b"/>
            <a:pathLst>
              <a:path w="8718110" h="5805701">
                <a:moveTo>
                  <a:pt x="0" y="0"/>
                </a:moveTo>
                <a:lnTo>
                  <a:pt x="8718110" y="0"/>
                </a:lnTo>
                <a:lnTo>
                  <a:pt x="8718110" y="5805701"/>
                </a:lnTo>
                <a:lnTo>
                  <a:pt x="0" y="58057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16</a:t>
            </a:r>
          </a:p>
        </p:txBody>
      </p:sp>
      <p:sp>
        <p:nvSpPr>
          <p:cNvPr id="9" name="Freeform 8"/>
          <p:cNvSpPr/>
          <p:nvPr/>
        </p:nvSpPr>
        <p:spPr>
          <a:xfrm>
            <a:off x="2784241" y="4533900"/>
            <a:ext cx="5776546" cy="4114800"/>
          </a:xfrm>
          <a:custGeom>
            <a:avLst/>
            <a:gdLst/>
            <a:ahLst/>
            <a:cxnLst/>
            <a:rect l="l" t="t" r="r" b="b"/>
            <a:pathLst>
              <a:path w="5776546" h="4114800">
                <a:moveTo>
                  <a:pt x="0" y="0"/>
                </a:moveTo>
                <a:lnTo>
                  <a:pt x="5776546" y="0"/>
                </a:lnTo>
                <a:lnTo>
                  <a:pt x="5776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0439400" y="2021857"/>
            <a:ext cx="5776546" cy="4114800"/>
          </a:xfrm>
          <a:custGeom>
            <a:avLst/>
            <a:gdLst/>
            <a:ahLst/>
            <a:cxnLst/>
            <a:rect l="l" t="t" r="r" b="b"/>
            <a:pathLst>
              <a:path w="5776546" h="4114800">
                <a:moveTo>
                  <a:pt x="0" y="0"/>
                </a:moveTo>
                <a:lnTo>
                  <a:pt x="5776546" y="0"/>
                </a:lnTo>
                <a:lnTo>
                  <a:pt x="57765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lc="http://schemas.openxmlformats.org/drawingml/2006/lockedCanvas"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66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1310" y="4340609"/>
            <a:ext cx="4540881" cy="5946391"/>
          </a:xfrm>
          <a:custGeom>
            <a:avLst/>
            <a:gdLst/>
            <a:ahLst/>
            <a:cxnLst/>
            <a:rect l="l" t="t" r="r" b="b"/>
            <a:pathLst>
              <a:path w="4540881" h="5946391">
                <a:moveTo>
                  <a:pt x="0" y="0"/>
                </a:moveTo>
                <a:lnTo>
                  <a:pt x="4540881" y="0"/>
                </a:lnTo>
                <a:lnTo>
                  <a:pt x="4540881" y="5946391"/>
                </a:lnTo>
                <a:lnTo>
                  <a:pt x="0" y="5946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19354" y="-841360"/>
            <a:ext cx="3642555" cy="7420019"/>
          </a:xfrm>
          <a:custGeom>
            <a:avLst/>
            <a:gdLst/>
            <a:ahLst/>
            <a:cxnLst/>
            <a:rect l="l" t="t" r="r" b="b"/>
            <a:pathLst>
              <a:path w="3642555" h="7420019">
                <a:moveTo>
                  <a:pt x="0" y="0"/>
                </a:moveTo>
                <a:lnTo>
                  <a:pt x="3642554" y="0"/>
                </a:lnTo>
                <a:lnTo>
                  <a:pt x="3642554" y="7420019"/>
                </a:lnTo>
                <a:lnTo>
                  <a:pt x="0" y="7420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41376" y="2868649"/>
            <a:ext cx="13805249" cy="5056628"/>
            <a:chOff x="0" y="0"/>
            <a:chExt cx="3635950" cy="13317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5950" cy="1331787"/>
            </a:xfrm>
            <a:custGeom>
              <a:avLst/>
              <a:gdLst/>
              <a:ahLst/>
              <a:cxnLst/>
              <a:rect l="l" t="t" r="r" b="b"/>
              <a:pathLst>
                <a:path w="3635950" h="1331787">
                  <a:moveTo>
                    <a:pt x="28601" y="0"/>
                  </a:moveTo>
                  <a:lnTo>
                    <a:pt x="3607350" y="0"/>
                  </a:lnTo>
                  <a:cubicBezTo>
                    <a:pt x="3614935" y="0"/>
                    <a:pt x="3622210" y="3013"/>
                    <a:pt x="3627573" y="8377"/>
                  </a:cubicBezTo>
                  <a:cubicBezTo>
                    <a:pt x="3632937" y="13741"/>
                    <a:pt x="3635950" y="21015"/>
                    <a:pt x="3635950" y="28601"/>
                  </a:cubicBezTo>
                  <a:lnTo>
                    <a:pt x="3635950" y="1303186"/>
                  </a:lnTo>
                  <a:cubicBezTo>
                    <a:pt x="3635950" y="1318982"/>
                    <a:pt x="3623145" y="1331787"/>
                    <a:pt x="3607350" y="1331787"/>
                  </a:cubicBezTo>
                  <a:lnTo>
                    <a:pt x="28601" y="1331787"/>
                  </a:lnTo>
                  <a:cubicBezTo>
                    <a:pt x="12805" y="1331787"/>
                    <a:pt x="0" y="1318982"/>
                    <a:pt x="0" y="1303186"/>
                  </a:cubicBezTo>
                  <a:lnTo>
                    <a:pt x="0" y="28601"/>
                  </a:lnTo>
                  <a:cubicBezTo>
                    <a:pt x="0" y="12805"/>
                    <a:pt x="12805" y="0"/>
                    <a:pt x="2860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3635950" cy="13794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52641" y="3575307"/>
            <a:ext cx="13182717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8800" dirty="0">
                <a:solidFill>
                  <a:srgbClr val="3D3D3D"/>
                </a:solidFill>
                <a:latin typeface="Comic Sans MS" pitchFamily="66" charset="0"/>
              </a:rPr>
              <a:t>THANKS FOR LISTENING TO OUR PRESENTATION.</a:t>
            </a:r>
          </a:p>
        </p:txBody>
      </p:sp>
      <p:sp>
        <p:nvSpPr>
          <p:cNvPr id="8" name="Freeform 8"/>
          <p:cNvSpPr/>
          <p:nvPr/>
        </p:nvSpPr>
        <p:spPr>
          <a:xfrm>
            <a:off x="1103290" y="8588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-382203" y="9641586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10"/>
          <p:cNvSpPr/>
          <p:nvPr/>
        </p:nvSpPr>
        <p:spPr>
          <a:xfrm>
            <a:off x="16759260" y="91919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887480" y="94336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143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25127" y="1319826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75265" y="487406"/>
            <a:ext cx="7612752" cy="144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3"/>
              </a:lnSpc>
              <a:spcBef>
                <a:spcPct val="0"/>
              </a:spcBef>
            </a:pPr>
            <a:r>
              <a:rPr lang="en-US" sz="8066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Team members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46327" y="2783668"/>
            <a:ext cx="12719079" cy="140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  <a:spcBef>
                <a:spcPct val="0"/>
              </a:spcBef>
            </a:pPr>
            <a:r>
              <a:rPr lang="en-US" sz="7800" dirty="0" err="1" smtClean="0">
                <a:solidFill>
                  <a:srgbClr val="FFFFFF"/>
                </a:solidFill>
                <a:latin typeface="Comic Sans MS" pitchFamily="66" charset="0"/>
              </a:rPr>
              <a:t>Thanh</a:t>
            </a:r>
            <a:r>
              <a:rPr lang="en-US" sz="7800" dirty="0" smtClean="0">
                <a:solidFill>
                  <a:srgbClr val="FFFFFF"/>
                </a:solidFill>
                <a:latin typeface="Comic Sans MS" pitchFamily="66" charset="0"/>
              </a:rPr>
              <a:t> Xuan</a:t>
            </a:r>
            <a:r>
              <a:rPr lang="en-US" sz="7800" dirty="0" smtClean="0">
                <a:solidFill>
                  <a:srgbClr val="FFFFFF"/>
                </a:solidFill>
                <a:latin typeface="Comic Sans MS" pitchFamily="66" charset="0"/>
              </a:rPr>
              <a:t>-----</a:t>
            </a:r>
            <a:r>
              <a:rPr lang="en-US" sz="7800" dirty="0">
                <a:solidFill>
                  <a:srgbClr val="FFFFFF"/>
                </a:solidFill>
                <a:latin typeface="Comic Sans MS" pitchFamily="66" charset="0"/>
              </a:rPr>
              <a:t>Phi </a:t>
            </a:r>
            <a:r>
              <a:rPr lang="en-US" sz="7800" dirty="0" err="1">
                <a:solidFill>
                  <a:srgbClr val="FFFFFF"/>
                </a:solidFill>
                <a:latin typeface="Comic Sans MS" pitchFamily="66" charset="0"/>
              </a:rPr>
              <a:t>Nhung</a:t>
            </a:r>
            <a:endParaRPr lang="en-US" sz="7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46327" y="5060617"/>
            <a:ext cx="1347062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 dirty="0">
                <a:solidFill>
                  <a:srgbClr val="FFFFFF"/>
                </a:solidFill>
                <a:latin typeface="Balsamiq Sans"/>
              </a:rPr>
              <a:t>Coming from class </a:t>
            </a:r>
            <a:r>
              <a:rPr lang="en-US" sz="4700" dirty="0" smtClean="0">
                <a:solidFill>
                  <a:srgbClr val="FFFFFF"/>
                </a:solidFill>
                <a:latin typeface="Balsamiq Sans"/>
              </a:rPr>
              <a:t>11a1 &amp; 11a4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, Le </a:t>
            </a:r>
            <a:r>
              <a:rPr lang="en-US" sz="4700" dirty="0" err="1">
                <a:solidFill>
                  <a:srgbClr val="FFFFFF"/>
                </a:solidFill>
                <a:latin typeface="Balsamiq Sans"/>
              </a:rPr>
              <a:t>Quy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 Don high school, </a:t>
            </a:r>
            <a:r>
              <a:rPr lang="en-US" sz="4700" dirty="0" err="1">
                <a:solidFill>
                  <a:srgbClr val="FFFFFF"/>
                </a:solidFill>
                <a:latin typeface="Balsamiq Sans"/>
              </a:rPr>
              <a:t>Tuy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Balsamiq Sans"/>
              </a:rPr>
              <a:t>Duc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 district, </a:t>
            </a:r>
            <a:r>
              <a:rPr lang="en-US" sz="4700" dirty="0" err="1">
                <a:solidFill>
                  <a:srgbClr val="FFFFFF"/>
                </a:solidFill>
                <a:latin typeface="Balsamiq Sans"/>
              </a:rPr>
              <a:t>Dak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 </a:t>
            </a:r>
            <a:r>
              <a:rPr lang="en-US" sz="4700" dirty="0" err="1">
                <a:solidFill>
                  <a:srgbClr val="FFFFFF"/>
                </a:solidFill>
                <a:latin typeface="Balsamiq Sans"/>
              </a:rPr>
              <a:t>Nong</a:t>
            </a:r>
            <a:r>
              <a:rPr lang="en-US" sz="4700" dirty="0">
                <a:solidFill>
                  <a:srgbClr val="FFFFFF"/>
                </a:solidFill>
                <a:latin typeface="Balsamiq Sans"/>
              </a:rPr>
              <a:t> province.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461096" y="4782344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  <a:ea typeface="Open Sauce"/>
              </a:rPr>
              <a:t>0３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2794" y="3231368"/>
            <a:ext cx="13722412" cy="2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FFFFFF"/>
                </a:solidFill>
                <a:latin typeface="Balsamiq Sans"/>
              </a:rPr>
              <a:t>Speaking Contest - Real Life English 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FFFFFF"/>
                </a:solidFill>
                <a:latin typeface="Balsamiq Sans"/>
              </a:rPr>
              <a:t>School Year 2023-2024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87485" y="2155139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07945" y="3261446"/>
            <a:ext cx="10272111" cy="5778062"/>
          </a:xfrm>
          <a:custGeom>
            <a:avLst/>
            <a:gdLst/>
            <a:ahLst/>
            <a:cxnLst/>
            <a:rect l="l" t="t" r="r" b="b"/>
            <a:pathLst>
              <a:path w="10272111" h="5778062">
                <a:moveTo>
                  <a:pt x="0" y="0"/>
                </a:moveTo>
                <a:lnTo>
                  <a:pt x="10272110" y="0"/>
                </a:lnTo>
                <a:lnTo>
                  <a:pt x="10272110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08685" y="1617935"/>
            <a:ext cx="13470629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The </a:t>
            </a:r>
            <a:r>
              <a:rPr lang="en-US" sz="5700" dirty="0" err="1">
                <a:solidFill>
                  <a:srgbClr val="FFFFFF"/>
                </a:solidFill>
                <a:latin typeface="Balsamiq Sans"/>
              </a:rPr>
              <a:t>halmful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 effects of smoking.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451726" y="1028700"/>
            <a:ext cx="7807574" cy="4739693"/>
            <a:chOff x="0" y="0"/>
            <a:chExt cx="10410099" cy="631959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7054" r="17054"/>
            <a:stretch>
              <a:fillRect/>
            </a:stretch>
          </p:blipFill>
          <p:spPr>
            <a:xfrm>
              <a:off x="0" y="0"/>
              <a:ext cx="10410099" cy="6319591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4048">
            <a:off x="8517884" y="9474898"/>
            <a:ext cx="8088979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4252045"/>
            <a:ext cx="7931410" cy="4787463"/>
          </a:xfrm>
          <a:custGeom>
            <a:avLst/>
            <a:gdLst/>
            <a:ahLst/>
            <a:cxnLst/>
            <a:rect l="l" t="t" r="r" b="b"/>
            <a:pathLst>
              <a:path w="7931410" h="4787463">
                <a:moveTo>
                  <a:pt x="0" y="0"/>
                </a:moveTo>
                <a:lnTo>
                  <a:pt x="7931410" y="0"/>
                </a:lnTo>
                <a:lnTo>
                  <a:pt x="7931410" y="4787463"/>
                </a:lnTo>
                <a:lnTo>
                  <a:pt x="0" y="4787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0373" r="-10373" b="-7835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735080" y="9285986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3368" y="3996769"/>
            <a:ext cx="4520588" cy="4899675"/>
            <a:chOff x="0" y="0"/>
            <a:chExt cx="1649774" cy="1788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9774" cy="1788120"/>
            </a:xfrm>
            <a:custGeom>
              <a:avLst/>
              <a:gdLst/>
              <a:ahLst/>
              <a:cxnLst/>
              <a:rect l="l" t="t" r="r" b="b"/>
              <a:pathLst>
                <a:path w="1649774" h="1788120">
                  <a:moveTo>
                    <a:pt x="0" y="0"/>
                  </a:moveTo>
                  <a:lnTo>
                    <a:pt x="1649774" y="0"/>
                  </a:lnTo>
                  <a:lnTo>
                    <a:pt x="1649774" y="1788120"/>
                  </a:lnTo>
                  <a:lnTo>
                    <a:pt x="0" y="1788120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883706" y="3930027"/>
            <a:ext cx="4520588" cy="4966417"/>
            <a:chOff x="0" y="0"/>
            <a:chExt cx="1649774" cy="18124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49774" cy="1812478"/>
            </a:xfrm>
            <a:custGeom>
              <a:avLst/>
              <a:gdLst/>
              <a:ahLst/>
              <a:cxnLst/>
              <a:rect l="l" t="t" r="r" b="b"/>
              <a:pathLst>
                <a:path w="1649774" h="1812478">
                  <a:moveTo>
                    <a:pt x="0" y="0"/>
                  </a:moveTo>
                  <a:lnTo>
                    <a:pt x="1649774" y="0"/>
                  </a:lnTo>
                  <a:lnTo>
                    <a:pt x="1649774" y="1812478"/>
                  </a:lnTo>
                  <a:lnTo>
                    <a:pt x="0" y="181247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635324" y="3996769"/>
            <a:ext cx="4643210" cy="4899675"/>
            <a:chOff x="0" y="0"/>
            <a:chExt cx="1694524" cy="1788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94524" cy="1788120"/>
            </a:xfrm>
            <a:custGeom>
              <a:avLst/>
              <a:gdLst/>
              <a:ahLst/>
              <a:cxnLst/>
              <a:rect l="l" t="t" r="r" b="b"/>
              <a:pathLst>
                <a:path w="1694524" h="1788120">
                  <a:moveTo>
                    <a:pt x="0" y="0"/>
                  </a:moveTo>
                  <a:lnTo>
                    <a:pt x="1694524" y="0"/>
                  </a:lnTo>
                  <a:lnTo>
                    <a:pt x="1694524" y="1788120"/>
                  </a:lnTo>
                  <a:lnTo>
                    <a:pt x="0" y="1788120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8" name="AutoShape 8"/>
          <p:cNvSpPr/>
          <p:nvPr/>
        </p:nvSpPr>
        <p:spPr>
          <a:xfrm>
            <a:off x="7890797" y="2749952"/>
            <a:ext cx="2506406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1173368" y="3996769"/>
            <a:ext cx="4520588" cy="4899675"/>
          </a:xfrm>
          <a:custGeom>
            <a:avLst/>
            <a:gdLst/>
            <a:ahLst/>
            <a:cxnLst/>
            <a:rect l="l" t="t" r="r" b="b"/>
            <a:pathLst>
              <a:path w="4520588" h="4899675">
                <a:moveTo>
                  <a:pt x="0" y="0"/>
                </a:moveTo>
                <a:lnTo>
                  <a:pt x="4520589" y="0"/>
                </a:lnTo>
                <a:lnTo>
                  <a:pt x="4520589" y="4899675"/>
                </a:lnTo>
                <a:lnTo>
                  <a:pt x="0" y="48996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725" r="-92687" b="-2597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75328" y="3950598"/>
            <a:ext cx="4528966" cy="4945846"/>
          </a:xfrm>
          <a:custGeom>
            <a:avLst/>
            <a:gdLst/>
            <a:ahLst/>
            <a:cxnLst/>
            <a:rect l="l" t="t" r="r" b="b"/>
            <a:pathLst>
              <a:path w="4528966" h="4945846">
                <a:moveTo>
                  <a:pt x="0" y="0"/>
                </a:moveTo>
                <a:lnTo>
                  <a:pt x="4528966" y="0"/>
                </a:lnTo>
                <a:lnTo>
                  <a:pt x="4528966" y="4945846"/>
                </a:lnTo>
                <a:lnTo>
                  <a:pt x="0" y="4945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318" r="-49283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635324" y="3996769"/>
            <a:ext cx="4623976" cy="4899675"/>
          </a:xfrm>
          <a:custGeom>
            <a:avLst/>
            <a:gdLst/>
            <a:ahLst/>
            <a:cxnLst/>
            <a:rect l="l" t="t" r="r" b="b"/>
            <a:pathLst>
              <a:path w="4623976" h="4899675">
                <a:moveTo>
                  <a:pt x="0" y="0"/>
                </a:moveTo>
                <a:lnTo>
                  <a:pt x="4623976" y="0"/>
                </a:lnTo>
                <a:lnTo>
                  <a:pt x="4623976" y="4899675"/>
                </a:lnTo>
                <a:lnTo>
                  <a:pt x="0" y="48996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53" r="-81059" b="-6239"/>
            </a:stretch>
          </a:blipFill>
        </p:spPr>
      </p:sp>
      <p:sp>
        <p:nvSpPr>
          <p:cNvPr id="18" name="AutoShape 18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1322793"/>
            <a:ext cx="16230600" cy="126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dirty="0">
                <a:solidFill>
                  <a:srgbClr val="FFFFFF"/>
                </a:solidFill>
                <a:latin typeface="Comic Sans MS" pitchFamily="66" charset="0"/>
              </a:rPr>
              <a:t>Some diseases caused by tobacco 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3243" y="3595202"/>
            <a:ext cx="1394376" cy="33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4"/>
              </a:lnSpc>
              <a:spcBef>
                <a:spcPct val="0"/>
              </a:spcBef>
            </a:pPr>
            <a:r>
              <a:rPr lang="en-US" sz="1967">
                <a:solidFill>
                  <a:srgbClr val="363D46"/>
                </a:solidFill>
                <a:latin typeface="Open Sauce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57395" y="3585677"/>
            <a:ext cx="1408259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63D46"/>
                </a:solidFill>
                <a:latin typeface="Open Sauce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6294" y="3647519"/>
            <a:ext cx="1395803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363D46"/>
                </a:solidFill>
                <a:latin typeface="Open Sauce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35080" y="9290748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81400" y="1759875"/>
            <a:ext cx="10913029" cy="722312"/>
            <a:chOff x="0" y="0"/>
            <a:chExt cx="3691568" cy="2443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25134" y="3289525"/>
            <a:ext cx="8209111" cy="5778062"/>
          </a:xfrm>
          <a:custGeom>
            <a:avLst/>
            <a:gdLst/>
            <a:ahLst/>
            <a:cxnLst/>
            <a:rect l="l" t="t" r="r" b="b"/>
            <a:pathLst>
              <a:path w="8209111" h="5778062">
                <a:moveTo>
                  <a:pt x="0" y="0"/>
                </a:moveTo>
                <a:lnTo>
                  <a:pt x="8209111" y="0"/>
                </a:lnTo>
                <a:lnTo>
                  <a:pt x="8209111" y="5778062"/>
                </a:lnTo>
                <a:lnTo>
                  <a:pt x="0" y="57780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300" t="-9222" r="-11830" b="-922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89327" y="3289525"/>
            <a:ext cx="8209111" cy="5749983"/>
          </a:xfrm>
          <a:custGeom>
            <a:avLst/>
            <a:gdLst/>
            <a:ahLst/>
            <a:cxnLst/>
            <a:rect l="l" t="t" r="r" b="b"/>
            <a:pathLst>
              <a:path w="8209111" h="5749983">
                <a:moveTo>
                  <a:pt x="0" y="0"/>
                </a:moveTo>
                <a:lnTo>
                  <a:pt x="8209111" y="0"/>
                </a:lnTo>
                <a:lnTo>
                  <a:pt x="8209111" y="5749983"/>
                </a:lnTo>
                <a:lnTo>
                  <a:pt x="0" y="57499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29" r="-1978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07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18693" y="1546663"/>
            <a:ext cx="1485061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FFFFFF"/>
                </a:solidFill>
                <a:latin typeface="Balsamiq Sans"/>
              </a:rPr>
              <a:t>W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hat 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is tobacco 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?</a:t>
            </a:r>
            <a:endParaRPr lang="en-US" sz="5700" dirty="0">
              <a:solidFill>
                <a:srgbClr val="FFFFFF"/>
              </a:solidFill>
              <a:latin typeface="Balsamiq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78097" y="273889"/>
            <a:ext cx="2925313" cy="3539628"/>
          </a:xfrm>
          <a:custGeom>
            <a:avLst/>
            <a:gdLst/>
            <a:ahLst/>
            <a:cxnLst/>
            <a:rect l="l" t="t" r="r" b="b"/>
            <a:pathLst>
              <a:path w="2925313" h="3539628">
                <a:moveTo>
                  <a:pt x="0" y="0"/>
                </a:moveTo>
                <a:lnTo>
                  <a:pt x="2925312" y="0"/>
                </a:lnTo>
                <a:lnTo>
                  <a:pt x="2925312" y="3539629"/>
                </a:lnTo>
                <a:lnTo>
                  <a:pt x="0" y="35396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69685" y="1020084"/>
            <a:ext cx="3124293" cy="3834360"/>
          </a:xfrm>
          <a:custGeom>
            <a:avLst/>
            <a:gdLst/>
            <a:ahLst/>
            <a:cxnLst/>
            <a:rect l="l" t="t" r="r" b="b"/>
            <a:pathLst>
              <a:path w="3124293" h="3834360">
                <a:moveTo>
                  <a:pt x="0" y="0"/>
                </a:moveTo>
                <a:lnTo>
                  <a:pt x="3124293" y="0"/>
                </a:lnTo>
                <a:lnTo>
                  <a:pt x="3124293" y="3834360"/>
                </a:lnTo>
                <a:lnTo>
                  <a:pt x="0" y="383436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336729" y="5737972"/>
            <a:ext cx="3568151" cy="4219941"/>
          </a:xfrm>
          <a:custGeom>
            <a:avLst/>
            <a:gdLst/>
            <a:ahLst/>
            <a:cxnLst/>
            <a:rect l="l" t="t" r="r" b="b"/>
            <a:pathLst>
              <a:path w="3568151" h="4219941">
                <a:moveTo>
                  <a:pt x="0" y="0"/>
                </a:moveTo>
                <a:lnTo>
                  <a:pt x="3568151" y="0"/>
                </a:lnTo>
                <a:lnTo>
                  <a:pt x="3568151" y="4219941"/>
                </a:lnTo>
                <a:lnTo>
                  <a:pt x="0" y="42199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803" r="-3938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92303" y="4580923"/>
            <a:ext cx="4442777" cy="4209780"/>
          </a:xfrm>
          <a:custGeom>
            <a:avLst/>
            <a:gdLst/>
            <a:ahLst/>
            <a:cxnLst/>
            <a:rect l="l" t="t" r="r" b="b"/>
            <a:pathLst>
              <a:path w="4442777" h="4209780">
                <a:moveTo>
                  <a:pt x="0" y="0"/>
                </a:moveTo>
                <a:lnTo>
                  <a:pt x="4442777" y="0"/>
                </a:lnTo>
                <a:lnTo>
                  <a:pt x="4442777" y="4209780"/>
                </a:lnTo>
                <a:lnTo>
                  <a:pt x="0" y="42097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6974" r="-14789"/>
            </a:stretch>
          </a:blipFill>
        </p:spPr>
      </p:sp>
      <p:sp>
        <p:nvSpPr>
          <p:cNvPr id="10" name="Freeform 10"/>
          <p:cNvSpPr/>
          <p:nvPr/>
        </p:nvSpPr>
        <p:spPr>
          <a:xfrm rot="-5661624">
            <a:off x="5514896" y="165798"/>
            <a:ext cx="1443303" cy="2727893"/>
          </a:xfrm>
          <a:custGeom>
            <a:avLst/>
            <a:gdLst/>
            <a:ahLst/>
            <a:cxnLst/>
            <a:rect l="l" t="t" r="r" b="b"/>
            <a:pathLst>
              <a:path w="1443303" h="2727893">
                <a:moveTo>
                  <a:pt x="0" y="0"/>
                </a:moveTo>
                <a:lnTo>
                  <a:pt x="1443303" y="0"/>
                </a:lnTo>
                <a:lnTo>
                  <a:pt x="1443303" y="2727893"/>
                </a:lnTo>
                <a:lnTo>
                  <a:pt x="0" y="27278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731527">
            <a:off x="5771841" y="3650649"/>
            <a:ext cx="1684640" cy="1860546"/>
          </a:xfrm>
          <a:custGeom>
            <a:avLst/>
            <a:gdLst/>
            <a:ahLst/>
            <a:cxnLst/>
            <a:rect l="l" t="t" r="r" b="b"/>
            <a:pathLst>
              <a:path w="1684640" h="1860546">
                <a:moveTo>
                  <a:pt x="0" y="0"/>
                </a:moveTo>
                <a:lnTo>
                  <a:pt x="1684640" y="0"/>
                </a:lnTo>
                <a:lnTo>
                  <a:pt x="1684640" y="1860547"/>
                </a:lnTo>
                <a:lnTo>
                  <a:pt x="0" y="18605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700000">
            <a:off x="9529399" y="6819242"/>
            <a:ext cx="2309327" cy="2057400"/>
          </a:xfrm>
          <a:custGeom>
            <a:avLst/>
            <a:gdLst/>
            <a:ahLst/>
            <a:cxnLst/>
            <a:rect l="l" t="t" r="r" b="b"/>
            <a:pathLst>
              <a:path w="2309327" h="2057400">
                <a:moveTo>
                  <a:pt x="0" y="0"/>
                </a:moveTo>
                <a:lnTo>
                  <a:pt x="2309326" y="0"/>
                </a:lnTo>
                <a:lnTo>
                  <a:pt x="23093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08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30" r="-19230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-534603" y="9479661"/>
            <a:ext cx="17141464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50890" y="706481"/>
            <a:ext cx="627207" cy="627207"/>
          </a:xfrm>
          <a:custGeom>
            <a:avLst/>
            <a:gdLst/>
            <a:ahLst/>
            <a:cxnLst/>
            <a:rect l="l" t="t" r="r" b="b"/>
            <a:pathLst>
              <a:path w="627207" h="627207">
                <a:moveTo>
                  <a:pt x="0" y="0"/>
                </a:moveTo>
                <a:lnTo>
                  <a:pt x="627207" y="0"/>
                </a:lnTo>
                <a:lnTo>
                  <a:pt x="627207" y="627207"/>
                </a:lnTo>
                <a:lnTo>
                  <a:pt x="0" y="6272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06860" y="9039508"/>
            <a:ext cx="918405" cy="918405"/>
          </a:xfrm>
          <a:custGeom>
            <a:avLst/>
            <a:gdLst/>
            <a:ahLst/>
            <a:cxnLst/>
            <a:rect l="l" t="t" r="r" b="b"/>
            <a:pathLst>
              <a:path w="918405" h="918405">
                <a:moveTo>
                  <a:pt x="0" y="0"/>
                </a:moveTo>
                <a:lnTo>
                  <a:pt x="918405" y="0"/>
                </a:lnTo>
                <a:lnTo>
                  <a:pt x="918405" y="918405"/>
                </a:lnTo>
                <a:lnTo>
                  <a:pt x="0" y="9184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43097" y="2580988"/>
            <a:ext cx="10857417" cy="6677312"/>
          </a:xfrm>
          <a:custGeom>
            <a:avLst/>
            <a:gdLst/>
            <a:ahLst/>
            <a:cxnLst/>
            <a:rect l="l" t="t" r="r" b="b"/>
            <a:pathLst>
              <a:path w="10857417" h="6677312">
                <a:moveTo>
                  <a:pt x="0" y="0"/>
                </a:moveTo>
                <a:lnTo>
                  <a:pt x="10857418" y="0"/>
                </a:lnTo>
                <a:lnTo>
                  <a:pt x="10857418" y="6677312"/>
                </a:lnTo>
                <a:lnTo>
                  <a:pt x="0" y="66773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735080" y="9281223"/>
            <a:ext cx="66196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Open Sauce"/>
              </a:rPr>
              <a:t>09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687485" y="1028700"/>
            <a:ext cx="10913029" cy="722312"/>
            <a:chOff x="0" y="0"/>
            <a:chExt cx="3691568" cy="2443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91568" cy="244338"/>
            </a:xfrm>
            <a:custGeom>
              <a:avLst/>
              <a:gdLst/>
              <a:ahLst/>
              <a:cxnLst/>
              <a:rect l="l" t="t" r="r" b="b"/>
              <a:pathLst>
                <a:path w="3691568" h="244338">
                  <a:moveTo>
                    <a:pt x="0" y="0"/>
                  </a:moveTo>
                  <a:lnTo>
                    <a:pt x="3691568" y="0"/>
                  </a:lnTo>
                  <a:lnTo>
                    <a:pt x="3691568" y="244338"/>
                  </a:lnTo>
                  <a:lnTo>
                    <a:pt x="0" y="244338"/>
                  </a:lnTo>
                  <a:close/>
                </a:path>
              </a:pathLst>
            </a:custGeom>
            <a:solidFill>
              <a:srgbClr val="363D46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64493" y="822029"/>
            <a:ext cx="1653175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0"/>
              </a:lnSpc>
              <a:spcBef>
                <a:spcPct val="0"/>
              </a:spcBef>
            </a:pPr>
            <a:r>
              <a:rPr lang="en-US" sz="5700" dirty="0">
                <a:solidFill>
                  <a:srgbClr val="FFFFFF"/>
                </a:solidFill>
                <a:latin typeface="Balsamiq Sans"/>
              </a:rPr>
              <a:t>Some toxic </a:t>
            </a:r>
            <a:r>
              <a:rPr lang="en-US" sz="5700" dirty="0" smtClean="0">
                <a:solidFill>
                  <a:srgbClr val="FFFFFF"/>
                </a:solidFill>
                <a:latin typeface="Balsamiq Sans"/>
              </a:rPr>
              <a:t>in </a:t>
            </a:r>
            <a:r>
              <a:rPr lang="en-US" sz="5700" dirty="0">
                <a:solidFill>
                  <a:srgbClr val="FFFFFF"/>
                </a:solidFill>
                <a:latin typeface="Balsamiq Sans"/>
              </a:rPr>
              <a:t>cigarettes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167</Words>
  <Application>Microsoft Office PowerPoint</Application>
  <PresentationFormat>Custom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Migra Extra-Light</vt:lpstr>
      <vt:lpstr>Calibri</vt:lpstr>
      <vt:lpstr>Comic Sans MS</vt:lpstr>
      <vt:lpstr>Open Sauce Bold</vt:lpstr>
      <vt:lpstr>Balsamiq Sans</vt:lpstr>
      <vt:lpstr>Balsamiq Sans Bold</vt:lpstr>
      <vt:lpstr>Times New Roman</vt:lpstr>
      <vt:lpstr>Arial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</dc:title>
  <cp:lastModifiedBy>Admin</cp:lastModifiedBy>
  <cp:revision>10</cp:revision>
  <dcterms:created xsi:type="dcterms:W3CDTF">2006-08-16T00:00:00Z</dcterms:created>
  <dcterms:modified xsi:type="dcterms:W3CDTF">2024-03-19T12:56:07Z</dcterms:modified>
  <dc:identifier>DAF_rjo-u-A</dc:identifier>
</cp:coreProperties>
</file>