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rimo Bold" panose="020B0604020202020204" charset="0"/>
      <p:regular r:id="rId13"/>
    </p:embeddedFont>
    <p:embeddedFont>
      <p:font typeface="Black Mango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layfair Display" panose="00000500000000000000" pitchFamily="2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90324" y="2062922"/>
            <a:ext cx="13107353" cy="37129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3"/>
              </a:lnSpc>
            </a:pPr>
            <a:r>
              <a:rPr lang="en-US" sz="8095" spc="-186" dirty="0">
                <a:solidFill>
                  <a:srgbClr val="DC848A"/>
                </a:solidFill>
                <a:latin typeface="Playfair Display"/>
              </a:rPr>
              <a:t>SPEAKING CONTEST -REAL LIFE  ENGLISH</a:t>
            </a:r>
          </a:p>
          <a:p>
            <a:pPr>
              <a:lnSpc>
                <a:spcPts val="6719"/>
              </a:lnSpc>
            </a:pPr>
            <a:r>
              <a:rPr lang="en-US" sz="4800" spc="-110" dirty="0">
                <a:solidFill>
                  <a:srgbClr val="DC848A"/>
                </a:solidFill>
                <a:latin typeface="Playfair Display"/>
              </a:rPr>
              <a:t>                                      SCHOOL YEAR 2023-2024</a:t>
            </a:r>
          </a:p>
        </p:txBody>
      </p:sp>
      <p:sp>
        <p:nvSpPr>
          <p:cNvPr id="3" name="Freeform 3"/>
          <p:cNvSpPr/>
          <p:nvPr/>
        </p:nvSpPr>
        <p:spPr>
          <a:xfrm>
            <a:off x="8991600" y="3771900"/>
            <a:ext cx="9551284" cy="8620034"/>
          </a:xfrm>
          <a:custGeom>
            <a:avLst/>
            <a:gdLst/>
            <a:ahLst/>
            <a:cxnLst/>
            <a:rect l="l" t="t" r="r" b="b"/>
            <a:pathLst>
              <a:path w="9551284" h="8620034">
                <a:moveTo>
                  <a:pt x="0" y="0"/>
                </a:moveTo>
                <a:lnTo>
                  <a:pt x="9551284" y="0"/>
                </a:lnTo>
                <a:lnTo>
                  <a:pt x="9551284" y="8620033"/>
                </a:lnTo>
                <a:lnTo>
                  <a:pt x="0" y="862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0.00062 L -0.025 0.0006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597 0.41898 L 3.33333E-6 -4.07407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-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2000" decel="98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062 L -3.33333E-6 -1.48148E-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8.64198E-7 L 0.21597 0.4189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209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8658" y="5570360"/>
            <a:ext cx="7558093" cy="6821179"/>
          </a:xfrm>
          <a:custGeom>
            <a:avLst/>
            <a:gdLst/>
            <a:ahLst/>
            <a:cxnLst/>
            <a:rect l="l" t="t" r="r" b="b"/>
            <a:pathLst>
              <a:path w="7558093" h="6821179">
                <a:moveTo>
                  <a:pt x="0" y="0"/>
                </a:moveTo>
                <a:lnTo>
                  <a:pt x="7558093" y="0"/>
                </a:lnTo>
                <a:lnTo>
                  <a:pt x="7558093" y="6821179"/>
                </a:lnTo>
                <a:lnTo>
                  <a:pt x="0" y="6821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716806"/>
            <a:ext cx="9569812" cy="6541494"/>
          </a:xfrm>
          <a:custGeom>
            <a:avLst/>
            <a:gdLst/>
            <a:ahLst/>
            <a:cxnLst/>
            <a:rect l="l" t="t" r="r" b="b"/>
            <a:pathLst>
              <a:path w="5413086" h="6541494">
                <a:moveTo>
                  <a:pt x="0" y="0"/>
                </a:moveTo>
                <a:lnTo>
                  <a:pt x="5413086" y="0"/>
                </a:lnTo>
                <a:lnTo>
                  <a:pt x="5413086" y="6541494"/>
                </a:lnTo>
                <a:lnTo>
                  <a:pt x="0" y="6541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718187" y="5013188"/>
            <a:ext cx="9569813" cy="111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9"/>
              </a:lnSpc>
            </a:pPr>
            <a:r>
              <a:rPr lang="en-US" sz="6464" spc="-148" dirty="0">
                <a:solidFill>
                  <a:srgbClr val="DC848A"/>
                </a:solidFill>
                <a:latin typeface="Black Mango"/>
              </a:rPr>
              <a:t>To our mental health"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488 -0.00093 L 1.52778E-6 2.59259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10000" decel="9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2.59259E-6 L 0.08429 -0.0009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20395" y="3043476"/>
            <a:ext cx="10647210" cy="300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81"/>
              </a:lnSpc>
            </a:pPr>
            <a:r>
              <a:rPr lang="en-US" sz="8629" dirty="0">
                <a:solidFill>
                  <a:srgbClr val="DC848A"/>
                </a:solidFill>
                <a:latin typeface="Black Mango"/>
              </a:rPr>
              <a:t>Thank you for listening</a:t>
            </a:r>
          </a:p>
        </p:txBody>
      </p:sp>
      <p:sp>
        <p:nvSpPr>
          <p:cNvPr id="3" name="Freeform 3"/>
          <p:cNvSpPr/>
          <p:nvPr/>
        </p:nvSpPr>
        <p:spPr>
          <a:xfrm>
            <a:off x="-3240703" y="5662115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41005" y="-3281157"/>
            <a:ext cx="8762245" cy="7907926"/>
          </a:xfrm>
          <a:custGeom>
            <a:avLst/>
            <a:gdLst/>
            <a:ahLst/>
            <a:cxnLst/>
            <a:rect l="l" t="t" r="r" b="b"/>
            <a:pathLst>
              <a:path w="8762245" h="7907926">
                <a:moveTo>
                  <a:pt x="0" y="0"/>
                </a:moveTo>
                <a:lnTo>
                  <a:pt x="8762245" y="0"/>
                </a:lnTo>
                <a:lnTo>
                  <a:pt x="8762245" y="7907926"/>
                </a:lnTo>
                <a:lnTo>
                  <a:pt x="0" y="7907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64 0.3125 L 3.33333E-6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15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11 -0.2395 L -3.33333E-6 4.44444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114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389 0.00803 L 0 4.32099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30588" y="3257514"/>
            <a:ext cx="6388227" cy="8229600"/>
          </a:xfrm>
          <a:custGeom>
            <a:avLst/>
            <a:gdLst/>
            <a:ahLst/>
            <a:cxnLst/>
            <a:rect l="l" t="t" r="r" b="b"/>
            <a:pathLst>
              <a:path w="6388227" h="8229600">
                <a:moveTo>
                  <a:pt x="0" y="0"/>
                </a:moveTo>
                <a:lnTo>
                  <a:pt x="6388227" y="0"/>
                </a:lnTo>
                <a:lnTo>
                  <a:pt x="63882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86346" y="1076325"/>
            <a:ext cx="9115307" cy="2181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9"/>
              </a:lnSpc>
            </a:pPr>
            <a:r>
              <a:rPr lang="en-US" sz="7478" dirty="0">
                <a:solidFill>
                  <a:srgbClr val="DC848A"/>
                </a:solidFill>
                <a:latin typeface="Black Mango"/>
              </a:rPr>
              <a:t>Depression in students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9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0.00046 L 0 -1.11111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2000" decel="9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0.61203 L 2.95987E-17 -4.81481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3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10000" decel="9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04167 0.0004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1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9000" decel="9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01198 0.61203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1928433" y="5612952"/>
            <a:ext cx="8762245" cy="7907926"/>
          </a:xfrm>
          <a:custGeom>
            <a:avLst/>
            <a:gdLst/>
            <a:ahLst/>
            <a:cxnLst/>
            <a:rect l="l" t="t" r="r" b="b"/>
            <a:pathLst>
              <a:path w="8762245" h="7907926">
                <a:moveTo>
                  <a:pt x="0" y="0"/>
                </a:moveTo>
                <a:lnTo>
                  <a:pt x="8762245" y="0"/>
                </a:lnTo>
                <a:lnTo>
                  <a:pt x="8762245" y="7907926"/>
                </a:lnTo>
                <a:lnTo>
                  <a:pt x="0" y="7907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10222029" y="4855524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96400" y="1498152"/>
            <a:ext cx="8762245" cy="8229600"/>
          </a:xfrm>
          <a:custGeom>
            <a:avLst/>
            <a:gdLst/>
            <a:ahLst/>
            <a:cxnLst/>
            <a:rect l="l" t="t" r="r" b="b"/>
            <a:pathLst>
              <a:path w="5668137" h="8229600">
                <a:moveTo>
                  <a:pt x="0" y="0"/>
                </a:moveTo>
                <a:lnTo>
                  <a:pt x="5668137" y="0"/>
                </a:lnTo>
                <a:lnTo>
                  <a:pt x="56681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74797" y="377274"/>
            <a:ext cx="7860129" cy="269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11"/>
              </a:lnSpc>
            </a:pPr>
            <a:r>
              <a:rPr lang="en-US" sz="8190" spc="90" dirty="0">
                <a:solidFill>
                  <a:srgbClr val="DC848A"/>
                </a:solidFill>
                <a:latin typeface="Black Mango"/>
              </a:rPr>
              <a:t>WHAT IS THE DEPRESSION?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9000" decel="9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96 -0.00092 L 3.33333E-6 -4.07407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37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744 0.34213 L -3.33333E-6 2.46914E-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7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10000" decel="9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2.08333E-6 3.33333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-4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7284E-6 L -0.16744 0.3421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7" y="1709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42975"/>
            <a:ext cx="10245453" cy="820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56"/>
              </a:lnSpc>
            </a:pPr>
            <a:r>
              <a:rPr lang="en-US" sz="4826" spc="-111" dirty="0">
                <a:solidFill>
                  <a:srgbClr val="FFFFFF"/>
                </a:solidFill>
                <a:latin typeface="Black Mango"/>
              </a:rPr>
              <a:t>MAIN  REASONS  OF DEPRESSION. </a:t>
            </a:r>
          </a:p>
        </p:txBody>
      </p:sp>
      <p:sp>
        <p:nvSpPr>
          <p:cNvPr id="4" name="Freeform 4"/>
          <p:cNvSpPr/>
          <p:nvPr/>
        </p:nvSpPr>
        <p:spPr>
          <a:xfrm>
            <a:off x="-2195900" y="4310119"/>
            <a:ext cx="10100846" cy="9116014"/>
          </a:xfrm>
          <a:custGeom>
            <a:avLst/>
            <a:gdLst/>
            <a:ahLst/>
            <a:cxnLst/>
            <a:rect l="l" t="t" r="r" b="b"/>
            <a:pathLst>
              <a:path w="10100846" h="9116014">
                <a:moveTo>
                  <a:pt x="0" y="0"/>
                </a:moveTo>
                <a:lnTo>
                  <a:pt x="10100847" y="0"/>
                </a:lnTo>
                <a:lnTo>
                  <a:pt x="10100847" y="9116014"/>
                </a:lnTo>
                <a:lnTo>
                  <a:pt x="0" y="91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36636" y="3070829"/>
            <a:ext cx="11614727" cy="6273196"/>
          </a:xfrm>
          <a:custGeom>
            <a:avLst/>
            <a:gdLst/>
            <a:ahLst/>
            <a:cxnLst/>
            <a:rect l="l" t="t" r="r" b="b"/>
            <a:pathLst>
              <a:path w="9380480" h="6273196">
                <a:moveTo>
                  <a:pt x="0" y="0"/>
                </a:moveTo>
                <a:lnTo>
                  <a:pt x="9380480" y="0"/>
                </a:lnTo>
                <a:lnTo>
                  <a:pt x="9380480" y="6273196"/>
                </a:lnTo>
                <a:lnTo>
                  <a:pt x="0" y="6273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37 -0.00185 L -0.00304 -0.00185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1.48148E-6 L 0.07613 -0.0018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99" y="1600215"/>
            <a:ext cx="9334364" cy="910940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44643" y="942975"/>
            <a:ext cx="9143357" cy="1825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70"/>
              </a:lnSpc>
            </a:pPr>
            <a:r>
              <a:rPr lang="en-US" sz="5515" spc="275" dirty="0">
                <a:solidFill>
                  <a:srgbClr val="13538A"/>
                </a:solidFill>
                <a:latin typeface="Arimo Bold"/>
              </a:rPr>
              <a:t>AT A SECONDARY SCHOOL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79" y="1544292"/>
            <a:ext cx="9090219" cy="921923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44643" y="942975"/>
            <a:ext cx="9143357" cy="1825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70"/>
              </a:lnSpc>
            </a:pPr>
            <a:r>
              <a:rPr lang="en-US" sz="5515" spc="275" dirty="0">
                <a:solidFill>
                  <a:srgbClr val="13538A"/>
                </a:solidFill>
                <a:latin typeface="Arimo Bold"/>
              </a:rPr>
              <a:t>AT A SECONDARY SCHOOL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52410" y="5501810"/>
            <a:ext cx="7673059" cy="6924935"/>
          </a:xfrm>
          <a:custGeom>
            <a:avLst/>
            <a:gdLst/>
            <a:ahLst/>
            <a:cxnLst/>
            <a:rect l="l" t="t" r="r" b="b"/>
            <a:pathLst>
              <a:path w="7673059" h="6924935">
                <a:moveTo>
                  <a:pt x="0" y="0"/>
                </a:moveTo>
                <a:lnTo>
                  <a:pt x="7673059" y="0"/>
                </a:lnTo>
                <a:lnTo>
                  <a:pt x="7673059" y="6924936"/>
                </a:lnTo>
                <a:lnTo>
                  <a:pt x="0" y="6924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67600" y="2367167"/>
            <a:ext cx="10182612" cy="8229600"/>
          </a:xfrm>
          <a:custGeom>
            <a:avLst/>
            <a:gdLst/>
            <a:ahLst/>
            <a:cxnLst/>
            <a:rect l="l" t="t" r="r" b="b"/>
            <a:pathLst>
              <a:path w="7519797" h="8229600">
                <a:moveTo>
                  <a:pt x="0" y="0"/>
                </a:moveTo>
                <a:lnTo>
                  <a:pt x="7519797" y="0"/>
                </a:lnTo>
                <a:lnTo>
                  <a:pt x="75197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74480" y="1790700"/>
            <a:ext cx="7328519" cy="2014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68"/>
              </a:lnSpc>
            </a:pPr>
            <a:r>
              <a:rPr lang="en-US" sz="5691" spc="-130" dirty="0">
                <a:solidFill>
                  <a:srgbClr val="DC848A"/>
                </a:solidFill>
                <a:latin typeface="Black Mango"/>
              </a:rPr>
              <a:t>What happens inside"</a:t>
            </a:r>
          </a:p>
        </p:txBody>
      </p:sp>
      <p:sp>
        <p:nvSpPr>
          <p:cNvPr id="6" name="Freeform 6"/>
          <p:cNvSpPr/>
          <p:nvPr/>
        </p:nvSpPr>
        <p:spPr>
          <a:xfrm>
            <a:off x="-2175325" y="-1911964"/>
            <a:ext cx="8762245" cy="7907926"/>
          </a:xfrm>
          <a:custGeom>
            <a:avLst/>
            <a:gdLst/>
            <a:ahLst/>
            <a:cxnLst/>
            <a:rect l="l" t="t" r="r" b="b"/>
            <a:pathLst>
              <a:path w="8762245" h="7907926">
                <a:moveTo>
                  <a:pt x="0" y="0"/>
                </a:moveTo>
                <a:lnTo>
                  <a:pt x="8762245" y="0"/>
                </a:lnTo>
                <a:lnTo>
                  <a:pt x="8762245" y="7907926"/>
                </a:lnTo>
                <a:lnTo>
                  <a:pt x="0" y="7907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0987" y="992131"/>
            <a:ext cx="6737147" cy="1536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96"/>
              </a:lnSpc>
            </a:pPr>
            <a:r>
              <a:rPr lang="en-US" sz="4354" spc="-100" dirty="0">
                <a:solidFill>
                  <a:srgbClr val="FFFFFF"/>
                </a:solidFill>
                <a:latin typeface="Black Mango"/>
              </a:rPr>
              <a:t>CONSEQUENCES  LEFT  BY  DEPRESSION.</a:t>
            </a:r>
          </a:p>
        </p:txBody>
      </p:sp>
      <p:sp>
        <p:nvSpPr>
          <p:cNvPr id="5" name="Freeform 5"/>
          <p:cNvSpPr/>
          <p:nvPr/>
        </p:nvSpPr>
        <p:spPr>
          <a:xfrm>
            <a:off x="10984222" y="-2331156"/>
            <a:ext cx="8762245" cy="7907926"/>
          </a:xfrm>
          <a:custGeom>
            <a:avLst/>
            <a:gdLst/>
            <a:ahLst/>
            <a:cxnLst/>
            <a:rect l="l" t="t" r="r" b="b"/>
            <a:pathLst>
              <a:path w="8762245" h="7907926">
                <a:moveTo>
                  <a:pt x="0" y="0"/>
                </a:moveTo>
                <a:lnTo>
                  <a:pt x="8762245" y="0"/>
                </a:lnTo>
                <a:lnTo>
                  <a:pt x="8762245" y="7907927"/>
                </a:lnTo>
                <a:lnTo>
                  <a:pt x="0" y="7907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51218" y="4546909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096000" y="1068331"/>
            <a:ext cx="10402050" cy="8229600"/>
          </a:xfrm>
          <a:custGeom>
            <a:avLst/>
            <a:gdLst/>
            <a:ahLst/>
            <a:cxnLst/>
            <a:rect l="l" t="t" r="r" b="b"/>
            <a:pathLst>
              <a:path w="5740146" h="8229600">
                <a:moveTo>
                  <a:pt x="5740146" y="0"/>
                </a:moveTo>
                <a:lnTo>
                  <a:pt x="0" y="0"/>
                </a:lnTo>
                <a:lnTo>
                  <a:pt x="0" y="8229600"/>
                </a:lnTo>
                <a:lnTo>
                  <a:pt x="5740146" y="8229600"/>
                </a:lnTo>
                <a:lnTo>
                  <a:pt x="57401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86 -0.00277 L 1.64799E-17 3.33333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10000" decel="9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07031 -0.0027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6623" y="5143500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1" y="0"/>
                </a:lnTo>
                <a:lnTo>
                  <a:pt x="91186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2236" y="2095501"/>
            <a:ext cx="10517363" cy="8539884"/>
          </a:xfrm>
          <a:custGeom>
            <a:avLst/>
            <a:gdLst/>
            <a:ahLst/>
            <a:cxnLst/>
            <a:rect l="l" t="t" r="r" b="b"/>
            <a:pathLst>
              <a:path w="6287528" h="6122481">
                <a:moveTo>
                  <a:pt x="0" y="0"/>
                </a:moveTo>
                <a:lnTo>
                  <a:pt x="6287528" y="0"/>
                </a:lnTo>
                <a:lnTo>
                  <a:pt x="6287528" y="6122481"/>
                </a:lnTo>
                <a:lnTo>
                  <a:pt x="0" y="6122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181921" y="2970293"/>
            <a:ext cx="6480670" cy="216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7"/>
              </a:lnSpc>
            </a:pPr>
            <a:r>
              <a:rPr lang="en-US" sz="6119" spc="-140" dirty="0">
                <a:solidFill>
                  <a:srgbClr val="DC848A"/>
                </a:solidFill>
                <a:latin typeface="Black Mango"/>
              </a:rPr>
              <a:t>Learn to manage our emotions?</a:t>
            </a:r>
          </a:p>
        </p:txBody>
      </p:sp>
      <p:sp>
        <p:nvSpPr>
          <p:cNvPr id="7" name="Freeform 7"/>
          <p:cNvSpPr/>
          <p:nvPr/>
        </p:nvSpPr>
        <p:spPr>
          <a:xfrm>
            <a:off x="13310238" y="-5122188"/>
            <a:ext cx="8762245" cy="7907926"/>
          </a:xfrm>
          <a:custGeom>
            <a:avLst/>
            <a:gdLst/>
            <a:ahLst/>
            <a:cxnLst/>
            <a:rect l="l" t="t" r="r" b="b"/>
            <a:pathLst>
              <a:path w="8762245" h="7907926">
                <a:moveTo>
                  <a:pt x="0" y="0"/>
                </a:moveTo>
                <a:lnTo>
                  <a:pt x="8762245" y="0"/>
                </a:lnTo>
                <a:lnTo>
                  <a:pt x="8762245" y="7907927"/>
                </a:lnTo>
                <a:lnTo>
                  <a:pt x="0" y="7907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77 -0.00649 L -9.72222E-7 3.95062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10000" decel="9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2222E-7 3.95062E-6 L 0.09106 -0.00649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55</Words>
  <Application>Microsoft Office PowerPoint</Application>
  <PresentationFormat>Custom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Playfair Display</vt:lpstr>
      <vt:lpstr>Arial</vt:lpstr>
      <vt:lpstr>Black Mango</vt:lpstr>
      <vt:lpstr>Calibri</vt:lpstr>
      <vt:lpstr>Arimo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pink Mental Health illustrated presentation</dc:title>
  <cp:lastModifiedBy>HB</cp:lastModifiedBy>
  <cp:revision>7</cp:revision>
  <dcterms:created xsi:type="dcterms:W3CDTF">2006-08-16T00:00:00Z</dcterms:created>
  <dcterms:modified xsi:type="dcterms:W3CDTF">2024-03-19T22:32:46Z</dcterms:modified>
  <dc:identifier>DAF_2q9dBxI</dc:identifier>
</cp:coreProperties>
</file>